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8" r:id="rId3"/>
    <p:sldId id="259" r:id="rId4"/>
    <p:sldId id="281" r:id="rId5"/>
    <p:sldId id="260" r:id="rId6"/>
    <p:sldId id="263" r:id="rId7"/>
    <p:sldId id="273" r:id="rId8"/>
    <p:sldId id="274" r:id="rId9"/>
    <p:sldId id="275" r:id="rId10"/>
    <p:sldId id="277" r:id="rId11"/>
    <p:sldId id="266" r:id="rId12"/>
    <p:sldId id="279" r:id="rId13"/>
    <p:sldId id="280" r:id="rId14"/>
    <p:sldId id="278" r:id="rId15"/>
    <p:sldId id="265" r:id="rId16"/>
    <p:sldId id="271" r:id="rId17"/>
    <p:sldId id="270" r:id="rId18"/>
    <p:sldId id="268" r:id="rId19"/>
    <p:sldId id="276" r:id="rId20"/>
    <p:sldId id="272" r:id="rId21"/>
    <p:sldId id="267" r:id="rId22"/>
    <p:sldId id="262" r:id="rId23"/>
    <p:sldId id="25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159"/>
    <a:srgbClr val="FDB8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4660"/>
  </p:normalViewPr>
  <p:slideViewPr>
    <p:cSldViewPr snapToGrid="0">
      <p:cViewPr>
        <p:scale>
          <a:sx n="100" d="100"/>
          <a:sy n="100" d="100"/>
        </p:scale>
        <p:origin x="106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9FF9A-03CC-4C1C-916A-9D4953F913E9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F65C4-01A6-4CB1-933B-205182B3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3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12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8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16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82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91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51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9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063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38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9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7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202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394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81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4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79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2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6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0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0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55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4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7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39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41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14775" y="1247775"/>
            <a:ext cx="8277225" cy="5610225"/>
          </a:xfrm>
          <a:prstGeom prst="rect">
            <a:avLst/>
          </a:pr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14775" y="1247775"/>
            <a:ext cx="4362450" cy="436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96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Puppy </a:t>
            </a:r>
          </a:p>
          <a:p>
            <a:pPr algn="ctr" latinLnBrk="0">
              <a:defRPr/>
            </a:pPr>
            <a:r>
              <a:rPr lang="en-US" altLang="ko-KR" sz="96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Land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050" kern="0" dirty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애견커뮤니티사이트</a:t>
            </a:r>
            <a:r>
              <a:rPr lang="en-US" altLang="ko-KR" sz="1050" kern="0" dirty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endParaRPr lang="ko-KR" altLang="en-US" sz="6000" kern="0" dirty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8353" y="1247775"/>
            <a:ext cx="1292662" cy="43624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 altLang="ko-KR" sz="1200" dirty="0">
              <a:solidFill>
                <a:prstClr val="white"/>
              </a:solidFill>
            </a:endParaRPr>
          </a:p>
          <a:p>
            <a:r>
              <a:rPr lang="en-US" altLang="ko-KR" sz="1200" dirty="0">
                <a:solidFill>
                  <a:prstClr val="white"/>
                </a:solidFill>
              </a:rPr>
              <a:t>201507030 </a:t>
            </a:r>
            <a:r>
              <a:rPr lang="ko-KR" altLang="en-US" sz="1200" dirty="0">
                <a:solidFill>
                  <a:prstClr val="white"/>
                </a:solidFill>
              </a:rPr>
              <a:t>최재원   </a:t>
            </a:r>
            <a:r>
              <a:rPr lang="en-US" altLang="ko-KR" sz="1200" dirty="0">
                <a:solidFill>
                  <a:prstClr val="white"/>
                </a:solidFill>
              </a:rPr>
              <a:t>201507024 </a:t>
            </a:r>
            <a:r>
              <a:rPr lang="ko-KR" altLang="en-US" sz="1200" dirty="0">
                <a:solidFill>
                  <a:prstClr val="white"/>
                </a:solidFill>
              </a:rPr>
              <a:t>김용진</a:t>
            </a:r>
            <a:endParaRPr lang="en-US" altLang="ko-KR" sz="1200" dirty="0">
              <a:solidFill>
                <a:prstClr val="white"/>
              </a:solidFill>
            </a:endParaRPr>
          </a:p>
          <a:p>
            <a:endParaRPr lang="en-US" altLang="ko-KR" sz="1200" dirty="0">
              <a:solidFill>
                <a:prstClr val="white"/>
              </a:solidFill>
            </a:endParaRPr>
          </a:p>
          <a:p>
            <a:r>
              <a:rPr lang="en-US" altLang="ko-KR" sz="1200" dirty="0">
                <a:solidFill>
                  <a:prstClr val="white"/>
                </a:solidFill>
              </a:rPr>
              <a:t>201507040 </a:t>
            </a:r>
            <a:r>
              <a:rPr lang="ko-KR" altLang="en-US" sz="1200" dirty="0">
                <a:solidFill>
                  <a:prstClr val="white"/>
                </a:solidFill>
              </a:rPr>
              <a:t>조훈기   </a:t>
            </a:r>
            <a:r>
              <a:rPr lang="en-US" altLang="ko-KR" sz="1200" dirty="0">
                <a:solidFill>
                  <a:prstClr val="white"/>
                </a:solidFill>
              </a:rPr>
              <a:t>201507027 </a:t>
            </a:r>
            <a:r>
              <a:rPr lang="ko-KR" altLang="en-US" sz="1200" dirty="0" err="1">
                <a:solidFill>
                  <a:prstClr val="white"/>
                </a:solidFill>
              </a:rPr>
              <a:t>김인범</a:t>
            </a:r>
            <a:endParaRPr lang="en-US" altLang="ko-KR" sz="1200" dirty="0">
              <a:solidFill>
                <a:prstClr val="white"/>
              </a:solidFill>
            </a:endParaRPr>
          </a:p>
          <a:p>
            <a:endParaRPr lang="en-US" altLang="ko-KR" sz="1200" dirty="0">
              <a:solidFill>
                <a:prstClr val="white"/>
              </a:solidFill>
            </a:endParaRPr>
          </a:p>
          <a:p>
            <a:endParaRPr lang="ko-KR" alt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83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1 / </a:t>
            </a:r>
            <a:r>
              <a:rPr lang="ko-KR" altLang="en-US" sz="2400" b="1" dirty="0">
                <a:solidFill>
                  <a:prstClr val="white"/>
                </a:solidFill>
              </a:rPr>
              <a:t>사진자랑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956475"/>
              </p:ext>
            </p:extLst>
          </p:nvPr>
        </p:nvGraphicFramePr>
        <p:xfrm>
          <a:off x="654051" y="794465"/>
          <a:ext cx="11537949" cy="606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52381" marR="52381" marT="26190" marB="261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36F264A-9B4D-4BF2-AA69-AA5117D89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4" y="1128191"/>
            <a:ext cx="5409062" cy="5237775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AEA6387-4999-476E-8031-C37391498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03" y="1084686"/>
            <a:ext cx="5663415" cy="52377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17B3412-8EAC-4DC4-8B91-F4D7667A909F}"/>
              </a:ext>
            </a:extLst>
          </p:cNvPr>
          <p:cNvGrpSpPr/>
          <p:nvPr/>
        </p:nvGrpSpPr>
        <p:grpSpPr>
          <a:xfrm>
            <a:off x="8649697" y="4037005"/>
            <a:ext cx="1114425" cy="495300"/>
            <a:chOff x="8822454" y="5743145"/>
            <a:chExt cx="1114425" cy="4953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74551E-5D6D-4DDC-8C21-DAF53753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7132" y="5776124"/>
              <a:ext cx="1040222" cy="46232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ECA497-2154-4A71-A82B-DA64BCBD1204}"/>
                </a:ext>
              </a:extLst>
            </p:cNvPr>
            <p:cNvSpPr/>
            <p:nvPr/>
          </p:nvSpPr>
          <p:spPr>
            <a:xfrm>
              <a:off x="8822454" y="5743145"/>
              <a:ext cx="1114425" cy="4953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FB29B8A-A520-4F6C-ADA6-19DEA3721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073" y="3938358"/>
            <a:ext cx="1461671" cy="6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5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1 / </a:t>
            </a:r>
            <a:r>
              <a:rPr lang="ko-KR" altLang="en-US" sz="2400" b="1" dirty="0">
                <a:solidFill>
                  <a:prstClr val="white"/>
                </a:solidFill>
              </a:rPr>
              <a:t>사진자랑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/>
        </p:nvGraphicFramePr>
        <p:xfrm>
          <a:off x="654051" y="794465"/>
          <a:ext cx="11537949" cy="606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52381" marR="52381" marT="26190" marB="261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 descr="모니터, 사진, 실내, 화면이(가) 표시된 사진&#10;&#10;자동 생성된 설명">
            <a:extLst>
              <a:ext uri="{FF2B5EF4-FFF2-40B4-BE49-F238E27FC236}">
                <a16:creationId xmlns:a16="http://schemas.microsoft.com/office/drawing/2014/main" id="{9590A0E2-657A-47A0-95A2-272C3A48B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2" y="1439363"/>
            <a:ext cx="5358198" cy="49869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8DF0A0-7CD1-4BDF-884E-4319A5211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36" y="1439363"/>
            <a:ext cx="5013553" cy="49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3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1 / </a:t>
            </a:r>
            <a:r>
              <a:rPr lang="ko-KR" altLang="en-US" sz="2400" b="1" dirty="0">
                <a:solidFill>
                  <a:prstClr val="white"/>
                </a:solidFill>
              </a:rPr>
              <a:t>사진자랑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/>
        </p:nvGraphicFramePr>
        <p:xfrm>
          <a:off x="654051" y="794465"/>
          <a:ext cx="11537949" cy="606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52381" marR="52381" marT="26190" marB="261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0F04EE1-7EE0-4984-ACB4-CCC25586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60" y="1439363"/>
            <a:ext cx="10598330" cy="52314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E683D1-C063-495B-AFB4-6E98F2F2ED2F}"/>
              </a:ext>
            </a:extLst>
          </p:cNvPr>
          <p:cNvSpPr/>
          <p:nvPr/>
        </p:nvSpPr>
        <p:spPr>
          <a:xfrm>
            <a:off x="1123860" y="6322423"/>
            <a:ext cx="1427751" cy="357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7025A5-3EC9-4563-959E-491FDF056791}"/>
              </a:ext>
            </a:extLst>
          </p:cNvPr>
          <p:cNvSpPr/>
          <p:nvPr/>
        </p:nvSpPr>
        <p:spPr>
          <a:xfrm>
            <a:off x="5465083" y="3476634"/>
            <a:ext cx="4001134" cy="357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8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1 / </a:t>
            </a:r>
            <a:r>
              <a:rPr lang="ko-KR" altLang="en-US" sz="2400" b="1" dirty="0">
                <a:solidFill>
                  <a:prstClr val="white"/>
                </a:solidFill>
              </a:rPr>
              <a:t>사진자랑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/>
        </p:nvGraphicFramePr>
        <p:xfrm>
          <a:off x="654051" y="794465"/>
          <a:ext cx="11537949" cy="606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52381" marR="52381" marT="26190" marB="261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2144571-F5CE-4EA4-9196-AA7E6C4D2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51" y="1053248"/>
            <a:ext cx="9927347" cy="5734821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4158E9DF-2409-4CEE-8CEE-449585FB9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51" y="1053248"/>
            <a:ext cx="9927347" cy="57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2/ </a:t>
            </a:r>
            <a:r>
              <a:rPr lang="ko-KR" altLang="en-US" sz="2400" b="1" dirty="0">
                <a:solidFill>
                  <a:prstClr val="white"/>
                </a:solidFill>
              </a:rPr>
              <a:t>커뮤니티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79954"/>
              </p:ext>
            </p:extLst>
          </p:nvPr>
        </p:nvGraphicFramePr>
        <p:xfrm>
          <a:off x="654051" y="794466"/>
          <a:ext cx="11537948" cy="606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54026E3B-4CB1-4666-9DDE-047422802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3376" y="1079864"/>
            <a:ext cx="5335115" cy="4590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784FC7-684B-4EE6-AB1F-8856DD1C89FD}"/>
              </a:ext>
            </a:extLst>
          </p:cNvPr>
          <p:cNvSpPr txBox="1"/>
          <p:nvPr/>
        </p:nvSpPr>
        <p:spPr>
          <a:xfrm>
            <a:off x="3028335" y="587970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질문 게시판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635A8-DDA8-4B24-AE02-322C7203568F}"/>
              </a:ext>
            </a:extLst>
          </p:cNvPr>
          <p:cNvSpPr txBox="1"/>
          <p:nvPr/>
        </p:nvSpPr>
        <p:spPr>
          <a:xfrm>
            <a:off x="8592728" y="58788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작성된 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56919-D63C-4291-AC37-030EF9DFB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65" t="7217" r="1814" b="11078"/>
          <a:stretch/>
        </p:blipFill>
        <p:spPr>
          <a:xfrm>
            <a:off x="1115793" y="1079864"/>
            <a:ext cx="5184339" cy="45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1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2 / </a:t>
            </a:r>
            <a:r>
              <a:rPr lang="ko-KR" altLang="en-US" sz="2400" b="1" dirty="0">
                <a:solidFill>
                  <a:prstClr val="white"/>
                </a:solidFill>
              </a:rPr>
              <a:t>커뮤니티</a:t>
            </a:r>
            <a:r>
              <a:rPr lang="en-US" altLang="ko-KR" sz="2400" b="1" dirty="0">
                <a:solidFill>
                  <a:prstClr val="white"/>
                </a:solidFill>
              </a:rPr>
              <a:t>-</a:t>
            </a:r>
            <a:r>
              <a:rPr lang="ko-KR" altLang="en-US" sz="1600" b="1" dirty="0" err="1">
                <a:solidFill>
                  <a:prstClr val="white"/>
                </a:solidFill>
              </a:rPr>
              <a:t>게시글삭제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991379"/>
              </p:ext>
            </p:extLst>
          </p:nvPr>
        </p:nvGraphicFramePr>
        <p:xfrm>
          <a:off x="654051" y="794466"/>
          <a:ext cx="11537948" cy="606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3726783A-49A1-4E03-8B0D-321D6A6FC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4" y="1220797"/>
            <a:ext cx="4915196" cy="47907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936FF9-7D5D-46B2-A0C6-DAFAC52BBA2D}"/>
              </a:ext>
            </a:extLst>
          </p:cNvPr>
          <p:cNvSpPr txBox="1"/>
          <p:nvPr/>
        </p:nvSpPr>
        <p:spPr>
          <a:xfrm>
            <a:off x="1180804" y="62066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비로그인시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69EAA3-E665-4B5E-ABBB-CD4F04786584}"/>
              </a:ext>
            </a:extLst>
          </p:cNvPr>
          <p:cNvSpPr txBox="1"/>
          <p:nvPr/>
        </p:nvSpPr>
        <p:spPr>
          <a:xfrm>
            <a:off x="6688287" y="61371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로그인시</a:t>
            </a:r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6A640BF-C139-4B5C-938F-B7674A598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51" y="1231240"/>
            <a:ext cx="4915196" cy="47907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4708E0-77CA-4610-8F3D-EABDFC86907D}"/>
              </a:ext>
            </a:extLst>
          </p:cNvPr>
          <p:cNvSpPr/>
          <p:nvPr/>
        </p:nvSpPr>
        <p:spPr>
          <a:xfrm>
            <a:off x="1552574" y="4286249"/>
            <a:ext cx="4333875" cy="866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771E06-868E-4379-8924-F09BABA7D97B}"/>
              </a:ext>
            </a:extLst>
          </p:cNvPr>
          <p:cNvSpPr/>
          <p:nvPr/>
        </p:nvSpPr>
        <p:spPr>
          <a:xfrm>
            <a:off x="6911256" y="4320457"/>
            <a:ext cx="4480643" cy="690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52232A-05E1-46FB-AE79-70664BDFE180}"/>
              </a:ext>
            </a:extLst>
          </p:cNvPr>
          <p:cNvSpPr/>
          <p:nvPr/>
        </p:nvSpPr>
        <p:spPr>
          <a:xfrm>
            <a:off x="11003260" y="5524500"/>
            <a:ext cx="436265" cy="29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BE571B-FAEE-49F0-B543-326BE25AE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17" y="3428999"/>
            <a:ext cx="1244873" cy="5892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1E86BA-9D3B-4876-B433-057A934878CD}"/>
              </a:ext>
            </a:extLst>
          </p:cNvPr>
          <p:cNvSpPr/>
          <p:nvPr/>
        </p:nvSpPr>
        <p:spPr>
          <a:xfrm>
            <a:off x="10528663" y="3587931"/>
            <a:ext cx="910862" cy="348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5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3 / </a:t>
            </a:r>
            <a:r>
              <a:rPr lang="ko-KR" altLang="en-US" sz="2400" b="1" dirty="0" err="1">
                <a:solidFill>
                  <a:prstClr val="white"/>
                </a:solidFill>
              </a:rPr>
              <a:t>반려견</a:t>
            </a:r>
            <a:r>
              <a:rPr lang="ko-KR" altLang="en-US" sz="2400" b="1" dirty="0">
                <a:solidFill>
                  <a:prstClr val="white"/>
                </a:solidFill>
              </a:rPr>
              <a:t> 뉴스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11075"/>
              </p:ext>
            </p:extLst>
          </p:nvPr>
        </p:nvGraphicFramePr>
        <p:xfrm>
          <a:off x="654050" y="794466"/>
          <a:ext cx="11537949" cy="606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9911DD3-E890-4688-9008-51BC002D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698" y="1655511"/>
            <a:ext cx="5308853" cy="39976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818805-7B2C-4723-B790-078C250E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00" y="1612260"/>
            <a:ext cx="5308851" cy="40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97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4 / </a:t>
            </a:r>
            <a:r>
              <a:rPr lang="ko-KR" altLang="en-US" sz="2400" b="1" dirty="0" err="1">
                <a:solidFill>
                  <a:prstClr val="white"/>
                </a:solidFill>
              </a:rPr>
              <a:t>반려견자료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43191"/>
              </p:ext>
            </p:extLst>
          </p:nvPr>
        </p:nvGraphicFramePr>
        <p:xfrm>
          <a:off x="654051" y="794465"/>
          <a:ext cx="11537948" cy="599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36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13FECC2-2AAF-4BF2-BC70-D24867A1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18" y="1514475"/>
            <a:ext cx="2295525" cy="1914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D72972-6D33-4740-8D90-916ED819B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91" y="981697"/>
            <a:ext cx="7944813" cy="52820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E6A295-31BC-48BC-A8BD-B79E0C7EC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90" y="987203"/>
            <a:ext cx="7944813" cy="52765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953D10-FAF7-4F93-ACB4-0DB496FF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776" y="981697"/>
            <a:ext cx="7944813" cy="52765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1A6EA-ABF7-4EA7-80FC-057DF27FC4A1}"/>
              </a:ext>
            </a:extLst>
          </p:cNvPr>
          <p:cNvSpPr/>
          <p:nvPr/>
        </p:nvSpPr>
        <p:spPr>
          <a:xfrm>
            <a:off x="822411" y="1991060"/>
            <a:ext cx="1753642" cy="1292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610093E-EB25-4A35-8AC0-BA5FFAFF0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90" y="987203"/>
            <a:ext cx="8037589" cy="5332618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846AD724-FC72-4781-A614-F1D7B31CE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76" y="960877"/>
            <a:ext cx="8029303" cy="527106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EF0FFE4-CD0D-4E51-B72B-DF57756A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153" t="7390" r="813" b="3966"/>
          <a:stretch/>
        </p:blipFill>
        <p:spPr>
          <a:xfrm>
            <a:off x="3416489" y="960876"/>
            <a:ext cx="8014893" cy="52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5 / </a:t>
            </a:r>
            <a:r>
              <a:rPr lang="ko-KR" altLang="en-US" sz="2400" b="1" dirty="0">
                <a:solidFill>
                  <a:prstClr val="white"/>
                </a:solidFill>
              </a:rPr>
              <a:t>내가 쓴 글 보기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/>
        </p:nvGraphicFramePr>
        <p:xfrm>
          <a:off x="654051" y="794466"/>
          <a:ext cx="11537948" cy="606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CA9DBAB-4AF8-4D4B-832E-0DE464123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65" y="1852747"/>
            <a:ext cx="6233703" cy="35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6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5 / </a:t>
            </a:r>
            <a:r>
              <a:rPr lang="ko-KR" altLang="en-US" sz="2400" b="1" dirty="0">
                <a:solidFill>
                  <a:prstClr val="white"/>
                </a:solidFill>
              </a:rPr>
              <a:t>내가 쓴 글 보기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008973"/>
              </p:ext>
            </p:extLst>
          </p:nvPr>
        </p:nvGraphicFramePr>
        <p:xfrm>
          <a:off x="654052" y="803275"/>
          <a:ext cx="11709398" cy="589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9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9007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6D8A3C7-B0FD-45D6-A260-989B9B05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49" y="1145611"/>
            <a:ext cx="1724025" cy="19907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AAF76A-0BBD-4B7A-9B16-59827E1F5CFB}"/>
              </a:ext>
            </a:extLst>
          </p:cNvPr>
          <p:cNvSpPr/>
          <p:nvPr/>
        </p:nvSpPr>
        <p:spPr>
          <a:xfrm>
            <a:off x="1165606" y="2025446"/>
            <a:ext cx="1302109" cy="943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DCAE04-6DE5-4728-B6F1-32C41469B275}"/>
              </a:ext>
            </a:extLst>
          </p:cNvPr>
          <p:cNvGrpSpPr/>
          <p:nvPr/>
        </p:nvGrpSpPr>
        <p:grpSpPr>
          <a:xfrm>
            <a:off x="1252536" y="1509820"/>
            <a:ext cx="9686928" cy="4536704"/>
            <a:chOff x="1049223" y="1518021"/>
            <a:chExt cx="9686928" cy="453670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A56D25-EC01-404E-90B5-C5F6D1610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94" t="7218" r="101" b="26630"/>
            <a:stretch/>
          </p:blipFill>
          <p:spPr>
            <a:xfrm>
              <a:off x="3481277" y="1518021"/>
              <a:ext cx="7254874" cy="4536704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0CD45A1-E75A-4B48-A940-2B5C5FCDA14F}"/>
                </a:ext>
              </a:extLst>
            </p:cNvPr>
            <p:cNvGrpSpPr/>
            <p:nvPr/>
          </p:nvGrpSpPr>
          <p:grpSpPr>
            <a:xfrm>
              <a:off x="1049223" y="2860752"/>
              <a:ext cx="3649877" cy="1823731"/>
              <a:chOff x="806448" y="2851355"/>
              <a:chExt cx="3649877" cy="182373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72F1C21-E9D9-4E13-B08B-4514023F095E}"/>
                  </a:ext>
                </a:extLst>
              </p:cNvPr>
              <p:cNvSpPr/>
              <p:nvPr/>
            </p:nvSpPr>
            <p:spPr>
              <a:xfrm>
                <a:off x="3962401" y="2851355"/>
                <a:ext cx="493924" cy="1744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70AA32E7-49DC-4232-A9C6-FB975B4A32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448" y="2851355"/>
                <a:ext cx="3155953" cy="85501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7D2CE7F-E253-499B-B9BB-1B7B278569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6874" y="3034585"/>
                <a:ext cx="1629451" cy="164050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E1C3B2-7CE5-41D6-AFAB-98DD544D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904"/>
            <a:stretch/>
          </p:blipFill>
          <p:spPr>
            <a:xfrm>
              <a:off x="1049223" y="3710897"/>
              <a:ext cx="1954322" cy="97358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7620347-E855-4D73-8ED2-1C0D02D902C2}"/>
              </a:ext>
            </a:extLst>
          </p:cNvPr>
          <p:cNvGrpSpPr/>
          <p:nvPr/>
        </p:nvGrpSpPr>
        <p:grpSpPr>
          <a:xfrm>
            <a:off x="1252535" y="1434344"/>
            <a:ext cx="9686929" cy="4536703"/>
            <a:chOff x="1049221" y="1452108"/>
            <a:chExt cx="9686929" cy="453670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615ADC4-7E2B-40F5-9FB8-F3E44A3CD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774" t="7090" r="1250" b="27037"/>
            <a:stretch/>
          </p:blipFill>
          <p:spPr>
            <a:xfrm>
              <a:off x="3504173" y="1452108"/>
              <a:ext cx="7231977" cy="4536703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411CF7-910C-4FFB-8EFB-CD0108B8F1E5}"/>
                </a:ext>
              </a:extLst>
            </p:cNvPr>
            <p:cNvGrpSpPr/>
            <p:nvPr/>
          </p:nvGrpSpPr>
          <p:grpSpPr>
            <a:xfrm>
              <a:off x="1165605" y="2794627"/>
              <a:ext cx="4234498" cy="1889856"/>
              <a:chOff x="378543" y="2851355"/>
              <a:chExt cx="4234498" cy="1889856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AE78279-4633-4242-8CEB-FF648EAE364F}"/>
                  </a:ext>
                </a:extLst>
              </p:cNvPr>
              <p:cNvSpPr/>
              <p:nvPr/>
            </p:nvSpPr>
            <p:spPr>
              <a:xfrm>
                <a:off x="3962401" y="2851355"/>
                <a:ext cx="650640" cy="1744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7F8BCD8-0061-4852-B3A7-C009AE015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543" y="2851355"/>
                <a:ext cx="3583859" cy="91627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36870D2C-CDEB-4233-9EA7-F2F16D747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2586" y="3034585"/>
                <a:ext cx="2330455" cy="17066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439CFB6-F779-4D76-82AE-B795A10C2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9221" y="3726253"/>
              <a:ext cx="1848978" cy="97358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41DC562-EC74-4A65-ABD0-E8CCD6FB3F15}"/>
              </a:ext>
            </a:extLst>
          </p:cNvPr>
          <p:cNvGrpSpPr/>
          <p:nvPr/>
        </p:nvGrpSpPr>
        <p:grpSpPr>
          <a:xfrm>
            <a:off x="1358985" y="1453313"/>
            <a:ext cx="9580479" cy="4536704"/>
            <a:chOff x="1107670" y="1498990"/>
            <a:chExt cx="9580479" cy="453670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FE1B199-B659-4321-B587-5AB5E7B09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670" y="3701256"/>
              <a:ext cx="1743075" cy="111131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2416DE-B0D0-40BD-A712-E79AC1B36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0599" t="9491" b="24357"/>
            <a:stretch/>
          </p:blipFill>
          <p:spPr>
            <a:xfrm>
              <a:off x="3445995" y="1498990"/>
              <a:ext cx="7242154" cy="453670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26345B-A6D1-4FE1-94B3-882A586A312C}"/>
                </a:ext>
              </a:extLst>
            </p:cNvPr>
            <p:cNvGrpSpPr/>
            <p:nvPr/>
          </p:nvGrpSpPr>
          <p:grpSpPr>
            <a:xfrm>
              <a:off x="1732791" y="2646507"/>
              <a:ext cx="4234499" cy="2166066"/>
              <a:chOff x="1044906" y="856821"/>
              <a:chExt cx="4234499" cy="2166066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B1F1B69-43E6-4341-803E-E7FA374C92A1}"/>
                  </a:ext>
                </a:extLst>
              </p:cNvPr>
              <p:cNvSpPr/>
              <p:nvPr/>
            </p:nvSpPr>
            <p:spPr>
              <a:xfrm>
                <a:off x="4628764" y="856821"/>
                <a:ext cx="650640" cy="1744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5321AFB-8C4A-4CB0-A125-6B5F5441E5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06" y="856821"/>
                <a:ext cx="3583859" cy="91627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BC31A3A-50DC-4195-804A-E13F2C3CD8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2860" y="1040051"/>
                <a:ext cx="3116545" cy="19828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009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41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38237" y="5204594"/>
            <a:ext cx="29972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다이어리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58875" y="1790699"/>
            <a:ext cx="2752725" cy="27527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noFill/>
          </a:ln>
          <a:effectLst>
            <a:outerShdw dir="2700000" sx="109000" sy="109000" algn="tl" rotWithShape="0">
              <a:srgbClr val="FDB8B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05169" y="5204594"/>
            <a:ext cx="29972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</a:rPr>
              <a:t>반려견자랑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25807" y="1790699"/>
            <a:ext cx="2752725" cy="27527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noFill/>
          </a:ln>
          <a:effectLst>
            <a:outerShdw dir="2700000" sx="109000" sy="109000" algn="tl" rotWithShape="0">
              <a:srgbClr val="FDB8B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51463" y="5204594"/>
            <a:ext cx="29972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</a:rPr>
              <a:t>반려견</a:t>
            </a:r>
            <a:r>
              <a:rPr lang="ko-KR" altLang="en-US" sz="1600" b="1" dirty="0">
                <a:solidFill>
                  <a:prstClr val="white"/>
                </a:solidFill>
              </a:rPr>
              <a:t> 정보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48000" y="110994"/>
            <a:ext cx="6096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 의도</a:t>
            </a:r>
            <a:endParaRPr lang="ko-KR" altLang="en-US" sz="4000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51463" y="1790698"/>
            <a:ext cx="2752725" cy="27527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noFill/>
          </a:ln>
          <a:effectLst>
            <a:outerShdw dir="2700000" sx="109000" sy="109000" algn="tl" rotWithShape="0">
              <a:srgbClr val="FDB8B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50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Feature. 6 / </a:t>
            </a:r>
            <a:r>
              <a:rPr lang="ko-KR" altLang="en-US" sz="2400" b="1" dirty="0">
                <a:solidFill>
                  <a:prstClr val="white"/>
                </a:solidFill>
              </a:rPr>
              <a:t>다이어리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205363"/>
              </p:ext>
            </p:extLst>
          </p:nvPr>
        </p:nvGraphicFramePr>
        <p:xfrm>
          <a:off x="654051" y="794466"/>
          <a:ext cx="11537948" cy="606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35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E2E26D36-EDB5-4B45-879E-7D27F1F4D38A}"/>
              </a:ext>
            </a:extLst>
          </p:cNvPr>
          <p:cNvGrpSpPr/>
          <p:nvPr/>
        </p:nvGrpSpPr>
        <p:grpSpPr>
          <a:xfrm>
            <a:off x="942628" y="1056597"/>
            <a:ext cx="10960794" cy="5329011"/>
            <a:chOff x="942628" y="1056597"/>
            <a:chExt cx="10960794" cy="532901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3AB11A8-98CB-470D-A36F-C5C0BB54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28" y="1056597"/>
              <a:ext cx="10960794" cy="532901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34E9E20-16CD-463B-9A7B-CDF062B08AB5}"/>
                </a:ext>
              </a:extLst>
            </p:cNvPr>
            <p:cNvSpPr/>
            <p:nvPr/>
          </p:nvSpPr>
          <p:spPr>
            <a:xfrm>
              <a:off x="2507498" y="2348917"/>
              <a:ext cx="428649" cy="2348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E18B9E-738A-4E7C-9D27-B9CBB33BFB5F}"/>
              </a:ext>
            </a:extLst>
          </p:cNvPr>
          <p:cNvGrpSpPr/>
          <p:nvPr/>
        </p:nvGrpSpPr>
        <p:grpSpPr>
          <a:xfrm>
            <a:off x="942626" y="1056597"/>
            <a:ext cx="10960793" cy="5329010"/>
            <a:chOff x="942626" y="1056597"/>
            <a:chExt cx="10960793" cy="5329010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C67E26B-E73A-4804-8920-392D6267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26" y="1056597"/>
              <a:ext cx="10960793" cy="532901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E8E535-4E76-40BC-B782-8F729929DEF7}"/>
                </a:ext>
              </a:extLst>
            </p:cNvPr>
            <p:cNvSpPr/>
            <p:nvPr/>
          </p:nvSpPr>
          <p:spPr>
            <a:xfrm>
              <a:off x="2508271" y="2316779"/>
              <a:ext cx="436265" cy="2991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001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48000" y="110994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white"/>
                </a:solidFill>
              </a:rPr>
              <a:t>메인 화면</a:t>
            </a:r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C8253649-1628-4CBD-B43B-6A44B06C957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3D77CD-508B-44A3-A5E9-1AE8F09022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56" y="815446"/>
            <a:ext cx="7077287" cy="56399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6DA0EF-C985-4486-9E19-B50E9F7EFC25}"/>
              </a:ext>
            </a:extLst>
          </p:cNvPr>
          <p:cNvSpPr/>
          <p:nvPr/>
        </p:nvSpPr>
        <p:spPr>
          <a:xfrm>
            <a:off x="645794" y="129485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cs typeface="Aharoni" panose="02010803020104030203" pitchFamily="2" charset="-79"/>
              </a:rPr>
              <a:t>궁금한 것 물어보세요</a:t>
            </a:r>
            <a:r>
              <a:rPr lang="en-US" altLang="ko-KR" sz="2400" b="1" dirty="0">
                <a:solidFill>
                  <a:prstClr val="white"/>
                </a:solidFill>
                <a:cs typeface="Aharoni" panose="02010803020104030203" pitchFamily="2" charset="-79"/>
              </a:rPr>
              <a:t>.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210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41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F1242C9-6AB6-48D0-95B4-9229CAF258AF}"/>
              </a:ext>
            </a:extLst>
          </p:cNvPr>
          <p:cNvSpPr/>
          <p:nvPr/>
        </p:nvSpPr>
        <p:spPr>
          <a:xfrm>
            <a:off x="3254375" y="2613106"/>
            <a:ext cx="6270625" cy="1540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>
                <a:solidFill>
                  <a:prstClr val="white"/>
                </a:solidFill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528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41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48000" y="110994"/>
            <a:ext cx="6096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</a:t>
            </a:r>
            <a:endParaRPr lang="ko-KR" altLang="en-US" sz="4000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 descr="음식이(가) 표시된 사진&#10;&#10;자동 생성된 설명">
            <a:extLst>
              <a:ext uri="{FF2B5EF4-FFF2-40B4-BE49-F238E27FC236}">
                <a16:creationId xmlns:a16="http://schemas.microsoft.com/office/drawing/2014/main" id="{857A1262-37EC-4DC2-A952-D1A7F0A4A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4" y="2112097"/>
            <a:ext cx="4876511" cy="2289753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C601FD65-B89C-4A71-AC54-2105D71A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4" y="2112096"/>
            <a:ext cx="4876511" cy="22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5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06500"/>
          </a:xfrm>
          <a:prstGeom prst="rect">
            <a:avLst/>
          </a:pr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i="1" dirty="0">
                <a:solidFill>
                  <a:prstClr val="white"/>
                </a:solidFill>
              </a:rPr>
              <a:t>주요 기능</a:t>
            </a:r>
            <a:endParaRPr lang="en-US" altLang="ko-KR" sz="3200" i="1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36853" y="3903320"/>
            <a:ext cx="2192983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Feature. 2/ </a:t>
            </a:r>
            <a:r>
              <a:rPr lang="ko-KR" altLang="en-US" sz="1400" b="1" dirty="0">
                <a:solidFill>
                  <a:prstClr val="white"/>
                </a:solidFill>
              </a:rPr>
              <a:t>커뮤니티</a:t>
            </a:r>
            <a:endParaRPr lang="en-US" altLang="ko-KR" sz="1200" b="1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rgbClr val="404257"/>
                </a:solidFill>
                <a:cs typeface="Aharoni" panose="02010803020104030203" pitchFamily="2" charset="-79"/>
              </a:rPr>
              <a:t>게시판을 통해 소통함</a:t>
            </a:r>
            <a:r>
              <a:rPr lang="en-US" altLang="ko-KR" sz="1050" dirty="0">
                <a:solidFill>
                  <a:srgbClr val="404257"/>
                </a:solidFill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603171" y="1987549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494159"/>
                </a:solidFill>
              </a:rPr>
              <a:t>CONTENTS</a:t>
            </a:r>
            <a:endParaRPr lang="ko-KR" altLang="en-US" sz="1200" b="1" dirty="0">
              <a:solidFill>
                <a:srgbClr val="494159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450396" y="1988556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494159"/>
                </a:solidFill>
              </a:rPr>
              <a:t>CONTENTS</a:t>
            </a:r>
            <a:endParaRPr lang="ko-KR" altLang="en-US" sz="1200" b="1" dirty="0">
              <a:solidFill>
                <a:srgbClr val="494159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642550" y="2898025"/>
            <a:ext cx="360000" cy="360000"/>
          </a:xfrm>
          <a:prstGeom prst="ellipse">
            <a:avLst/>
          </a:pr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324304" y="2898025"/>
            <a:ext cx="360000" cy="360000"/>
          </a:xfrm>
          <a:prstGeom prst="ellipse">
            <a:avLst/>
          </a:prstGeom>
          <a:solidFill>
            <a:srgbClr val="CF4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4" name="Freeform 11"/>
          <p:cNvSpPr>
            <a:spLocks noEditPoints="1"/>
          </p:cNvSpPr>
          <p:nvPr/>
        </p:nvSpPr>
        <p:spPr bwMode="auto">
          <a:xfrm>
            <a:off x="6028880" y="4039692"/>
            <a:ext cx="379666" cy="469802"/>
          </a:xfrm>
          <a:custGeom>
            <a:avLst/>
            <a:gdLst>
              <a:gd name="T0" fmla="*/ 1893 w 2776"/>
              <a:gd name="T1" fmla="*/ 2761 h 3440"/>
              <a:gd name="T2" fmla="*/ 1756 w 2776"/>
              <a:gd name="T3" fmla="*/ 2829 h 3440"/>
              <a:gd name="T4" fmla="*/ 2073 w 2776"/>
              <a:gd name="T5" fmla="*/ 3143 h 3440"/>
              <a:gd name="T6" fmla="*/ 2577 w 2776"/>
              <a:gd name="T7" fmla="*/ 2631 h 3440"/>
              <a:gd name="T8" fmla="*/ 2489 w 2776"/>
              <a:gd name="T9" fmla="*/ 2506 h 3440"/>
              <a:gd name="T10" fmla="*/ 1412 w 2776"/>
              <a:gd name="T11" fmla="*/ 2506 h 3440"/>
              <a:gd name="T12" fmla="*/ 897 w 2776"/>
              <a:gd name="T13" fmla="*/ 2546 h 3440"/>
              <a:gd name="T14" fmla="*/ 910 w 2776"/>
              <a:gd name="T15" fmla="*/ 2410 h 3440"/>
              <a:gd name="T16" fmla="*/ 791 w 2776"/>
              <a:gd name="T17" fmla="*/ 2360 h 3440"/>
              <a:gd name="T18" fmla="*/ 431 w 2776"/>
              <a:gd name="T19" fmla="*/ 2490 h 3440"/>
              <a:gd name="T20" fmla="*/ 461 w 2776"/>
              <a:gd name="T21" fmla="*/ 2410 h 3440"/>
              <a:gd name="T22" fmla="*/ 2144 w 2776"/>
              <a:gd name="T23" fmla="*/ 2162 h 3440"/>
              <a:gd name="T24" fmla="*/ 2591 w 2776"/>
              <a:gd name="T25" fmla="*/ 2350 h 3440"/>
              <a:gd name="T26" fmla="*/ 2776 w 2776"/>
              <a:gd name="T27" fmla="*/ 2801 h 3440"/>
              <a:gd name="T28" fmla="*/ 2591 w 2776"/>
              <a:gd name="T29" fmla="*/ 3252 h 3440"/>
              <a:gd name="T30" fmla="*/ 2144 w 2776"/>
              <a:gd name="T31" fmla="*/ 3440 h 3440"/>
              <a:gd name="T32" fmla="*/ 1695 w 2776"/>
              <a:gd name="T33" fmla="*/ 3252 h 3440"/>
              <a:gd name="T34" fmla="*/ 1510 w 2776"/>
              <a:gd name="T35" fmla="*/ 2801 h 3440"/>
              <a:gd name="T36" fmla="*/ 1695 w 2776"/>
              <a:gd name="T37" fmla="*/ 2350 h 3440"/>
              <a:gd name="T38" fmla="*/ 2144 w 2776"/>
              <a:gd name="T39" fmla="*/ 2162 h 3440"/>
              <a:gd name="T40" fmla="*/ 1510 w 2776"/>
              <a:gd name="T41" fmla="*/ 2064 h 3440"/>
              <a:gd name="T42" fmla="*/ 897 w 2776"/>
              <a:gd name="T43" fmla="*/ 2104 h 3440"/>
              <a:gd name="T44" fmla="*/ 910 w 2776"/>
              <a:gd name="T45" fmla="*/ 1968 h 3440"/>
              <a:gd name="T46" fmla="*/ 791 w 2776"/>
              <a:gd name="T47" fmla="*/ 1939 h 3440"/>
              <a:gd name="T48" fmla="*/ 431 w 2776"/>
              <a:gd name="T49" fmla="*/ 2069 h 3440"/>
              <a:gd name="T50" fmla="*/ 461 w 2776"/>
              <a:gd name="T51" fmla="*/ 1989 h 3440"/>
              <a:gd name="T52" fmla="*/ 926 w 2776"/>
              <a:gd name="T53" fmla="*/ 1573 h 3440"/>
              <a:gd name="T54" fmla="*/ 1751 w 2776"/>
              <a:gd name="T55" fmla="*/ 1687 h 3440"/>
              <a:gd name="T56" fmla="*/ 886 w 2776"/>
              <a:gd name="T57" fmla="*/ 1700 h 3440"/>
              <a:gd name="T58" fmla="*/ 926 w 2776"/>
              <a:gd name="T59" fmla="*/ 1573 h 3440"/>
              <a:gd name="T60" fmla="*/ 784 w 2776"/>
              <a:gd name="T61" fmla="*/ 1533 h 3440"/>
              <a:gd name="T62" fmla="*/ 421 w 2776"/>
              <a:gd name="T63" fmla="*/ 1641 h 3440"/>
              <a:gd name="T64" fmla="*/ 474 w 2776"/>
              <a:gd name="T65" fmla="*/ 1574 h 3440"/>
              <a:gd name="T66" fmla="*/ 1705 w 2776"/>
              <a:gd name="T67" fmla="*/ 1130 h 3440"/>
              <a:gd name="T68" fmla="*/ 1744 w 2776"/>
              <a:gd name="T69" fmla="*/ 1257 h 3440"/>
              <a:gd name="T70" fmla="*/ 879 w 2776"/>
              <a:gd name="T71" fmla="*/ 1244 h 3440"/>
              <a:gd name="T72" fmla="*/ 754 w 2776"/>
              <a:gd name="T73" fmla="*/ 1021 h 3440"/>
              <a:gd name="T74" fmla="*/ 604 w 2776"/>
              <a:gd name="T75" fmla="*/ 1300 h 3440"/>
              <a:gd name="T76" fmla="*/ 415 w 2776"/>
              <a:gd name="T77" fmla="*/ 1190 h 3440"/>
              <a:gd name="T78" fmla="*/ 487 w 2776"/>
              <a:gd name="T79" fmla="*/ 1144 h 3440"/>
              <a:gd name="T80" fmla="*/ 537 w 2776"/>
              <a:gd name="T81" fmla="*/ 369 h 3440"/>
              <a:gd name="T82" fmla="*/ 667 w 2776"/>
              <a:gd name="T83" fmla="*/ 612 h 3440"/>
              <a:gd name="T84" fmla="*/ 1557 w 2776"/>
              <a:gd name="T85" fmla="*/ 591 h 3440"/>
              <a:gd name="T86" fmla="*/ 1651 w 2776"/>
              <a:gd name="T87" fmla="*/ 344 h 3440"/>
              <a:gd name="T88" fmla="*/ 2158 w 2776"/>
              <a:gd name="T89" fmla="*/ 434 h 3440"/>
              <a:gd name="T90" fmla="*/ 2076 w 2776"/>
              <a:gd name="T91" fmla="*/ 2018 h 3440"/>
              <a:gd name="T92" fmla="*/ 1384 w 2776"/>
              <a:gd name="T93" fmla="*/ 2977 h 3440"/>
              <a:gd name="T94" fmla="*/ 46 w 2776"/>
              <a:gd name="T95" fmla="*/ 3026 h 3440"/>
              <a:gd name="T96" fmla="*/ 21 w 2776"/>
              <a:gd name="T97" fmla="*/ 450 h 3440"/>
              <a:gd name="T98" fmla="*/ 1096 w 2776"/>
              <a:gd name="T99" fmla="*/ 98 h 3440"/>
              <a:gd name="T100" fmla="*/ 1033 w 2776"/>
              <a:gd name="T101" fmla="*/ 210 h 3440"/>
              <a:gd name="T102" fmla="*/ 1159 w 2776"/>
              <a:gd name="T103" fmla="*/ 210 h 3440"/>
              <a:gd name="T104" fmla="*/ 1096 w 2776"/>
              <a:gd name="T105" fmla="*/ 98 h 3440"/>
              <a:gd name="T106" fmla="*/ 1244 w 2776"/>
              <a:gd name="T107" fmla="*/ 84 h 3440"/>
              <a:gd name="T108" fmla="*/ 1303 w 2776"/>
              <a:gd name="T109" fmla="*/ 236 h 3440"/>
              <a:gd name="T110" fmla="*/ 1534 w 2776"/>
              <a:gd name="T111" fmla="*/ 310 h 3440"/>
              <a:gd name="T112" fmla="*/ 1517 w 2776"/>
              <a:gd name="T113" fmla="*/ 498 h 3440"/>
              <a:gd name="T114" fmla="*/ 697 w 2776"/>
              <a:gd name="T115" fmla="*/ 516 h 3440"/>
              <a:gd name="T116" fmla="*/ 645 w 2776"/>
              <a:gd name="T117" fmla="*/ 335 h 3440"/>
              <a:gd name="T118" fmla="*/ 872 w 2776"/>
              <a:gd name="T119" fmla="*/ 243 h 3440"/>
              <a:gd name="T120" fmla="*/ 936 w 2776"/>
              <a:gd name="T121" fmla="*/ 110 h 3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76" h="3440">
                <a:moveTo>
                  <a:pt x="2489" y="2506"/>
                </a:moveTo>
                <a:lnTo>
                  <a:pt x="2468" y="2508"/>
                </a:lnTo>
                <a:lnTo>
                  <a:pt x="2447" y="2513"/>
                </a:lnTo>
                <a:lnTo>
                  <a:pt x="2428" y="2524"/>
                </a:lnTo>
                <a:lnTo>
                  <a:pt x="2411" y="2539"/>
                </a:lnTo>
                <a:lnTo>
                  <a:pt x="2083" y="2911"/>
                </a:lnTo>
                <a:lnTo>
                  <a:pt x="1912" y="2774"/>
                </a:lnTo>
                <a:lnTo>
                  <a:pt x="1893" y="2761"/>
                </a:lnTo>
                <a:lnTo>
                  <a:pt x="1872" y="2754"/>
                </a:lnTo>
                <a:lnTo>
                  <a:pt x="1851" y="2752"/>
                </a:lnTo>
                <a:lnTo>
                  <a:pt x="1830" y="2754"/>
                </a:lnTo>
                <a:lnTo>
                  <a:pt x="1809" y="2761"/>
                </a:lnTo>
                <a:lnTo>
                  <a:pt x="1790" y="2773"/>
                </a:lnTo>
                <a:lnTo>
                  <a:pt x="1775" y="2788"/>
                </a:lnTo>
                <a:lnTo>
                  <a:pt x="1762" y="2808"/>
                </a:lnTo>
                <a:lnTo>
                  <a:pt x="1756" y="2829"/>
                </a:lnTo>
                <a:lnTo>
                  <a:pt x="1753" y="2850"/>
                </a:lnTo>
                <a:lnTo>
                  <a:pt x="1756" y="2872"/>
                </a:lnTo>
                <a:lnTo>
                  <a:pt x="1762" y="2893"/>
                </a:lnTo>
                <a:lnTo>
                  <a:pt x="1774" y="2910"/>
                </a:lnTo>
                <a:lnTo>
                  <a:pt x="1790" y="2927"/>
                </a:lnTo>
                <a:lnTo>
                  <a:pt x="2033" y="3123"/>
                </a:lnTo>
                <a:lnTo>
                  <a:pt x="2053" y="3136"/>
                </a:lnTo>
                <a:lnTo>
                  <a:pt x="2073" y="3143"/>
                </a:lnTo>
                <a:lnTo>
                  <a:pt x="2094" y="3145"/>
                </a:lnTo>
                <a:lnTo>
                  <a:pt x="2115" y="3143"/>
                </a:lnTo>
                <a:lnTo>
                  <a:pt x="2133" y="3137"/>
                </a:lnTo>
                <a:lnTo>
                  <a:pt x="2152" y="3126"/>
                </a:lnTo>
                <a:lnTo>
                  <a:pt x="2167" y="3113"/>
                </a:lnTo>
                <a:lnTo>
                  <a:pt x="2557" y="2670"/>
                </a:lnTo>
                <a:lnTo>
                  <a:pt x="2569" y="2651"/>
                </a:lnTo>
                <a:lnTo>
                  <a:pt x="2577" y="2631"/>
                </a:lnTo>
                <a:lnTo>
                  <a:pt x="2582" y="2609"/>
                </a:lnTo>
                <a:lnTo>
                  <a:pt x="2580" y="2588"/>
                </a:lnTo>
                <a:lnTo>
                  <a:pt x="2574" y="2567"/>
                </a:lnTo>
                <a:lnTo>
                  <a:pt x="2564" y="2548"/>
                </a:lnTo>
                <a:lnTo>
                  <a:pt x="2549" y="2531"/>
                </a:lnTo>
                <a:lnTo>
                  <a:pt x="2530" y="2518"/>
                </a:lnTo>
                <a:lnTo>
                  <a:pt x="2510" y="2510"/>
                </a:lnTo>
                <a:lnTo>
                  <a:pt x="2489" y="2506"/>
                </a:lnTo>
                <a:close/>
                <a:moveTo>
                  <a:pt x="926" y="2408"/>
                </a:moveTo>
                <a:lnTo>
                  <a:pt x="1364" y="2408"/>
                </a:lnTo>
                <a:lnTo>
                  <a:pt x="1379" y="2410"/>
                </a:lnTo>
                <a:lnTo>
                  <a:pt x="1393" y="2417"/>
                </a:lnTo>
                <a:lnTo>
                  <a:pt x="1403" y="2428"/>
                </a:lnTo>
                <a:lnTo>
                  <a:pt x="1410" y="2441"/>
                </a:lnTo>
                <a:lnTo>
                  <a:pt x="1412" y="2457"/>
                </a:lnTo>
                <a:lnTo>
                  <a:pt x="1412" y="2506"/>
                </a:lnTo>
                <a:lnTo>
                  <a:pt x="1410" y="2522"/>
                </a:lnTo>
                <a:lnTo>
                  <a:pt x="1403" y="2535"/>
                </a:lnTo>
                <a:lnTo>
                  <a:pt x="1393" y="2546"/>
                </a:lnTo>
                <a:lnTo>
                  <a:pt x="1379" y="2553"/>
                </a:lnTo>
                <a:lnTo>
                  <a:pt x="1364" y="2555"/>
                </a:lnTo>
                <a:lnTo>
                  <a:pt x="926" y="2555"/>
                </a:lnTo>
                <a:lnTo>
                  <a:pt x="910" y="2553"/>
                </a:lnTo>
                <a:lnTo>
                  <a:pt x="897" y="2546"/>
                </a:lnTo>
                <a:lnTo>
                  <a:pt x="886" y="2535"/>
                </a:lnTo>
                <a:lnTo>
                  <a:pt x="879" y="2522"/>
                </a:lnTo>
                <a:lnTo>
                  <a:pt x="877" y="2506"/>
                </a:lnTo>
                <a:lnTo>
                  <a:pt x="877" y="2457"/>
                </a:lnTo>
                <a:lnTo>
                  <a:pt x="879" y="2441"/>
                </a:lnTo>
                <a:lnTo>
                  <a:pt x="886" y="2428"/>
                </a:lnTo>
                <a:lnTo>
                  <a:pt x="897" y="2417"/>
                </a:lnTo>
                <a:lnTo>
                  <a:pt x="910" y="2410"/>
                </a:lnTo>
                <a:lnTo>
                  <a:pt x="926" y="2408"/>
                </a:lnTo>
                <a:close/>
                <a:moveTo>
                  <a:pt x="754" y="2298"/>
                </a:moveTo>
                <a:lnTo>
                  <a:pt x="768" y="2301"/>
                </a:lnTo>
                <a:lnTo>
                  <a:pt x="780" y="2309"/>
                </a:lnTo>
                <a:lnTo>
                  <a:pt x="789" y="2319"/>
                </a:lnTo>
                <a:lnTo>
                  <a:pt x="794" y="2333"/>
                </a:lnTo>
                <a:lnTo>
                  <a:pt x="794" y="2346"/>
                </a:lnTo>
                <a:lnTo>
                  <a:pt x="791" y="2360"/>
                </a:lnTo>
                <a:lnTo>
                  <a:pt x="784" y="2373"/>
                </a:lnTo>
                <a:lnTo>
                  <a:pt x="604" y="2576"/>
                </a:lnTo>
                <a:lnTo>
                  <a:pt x="594" y="2584"/>
                </a:lnTo>
                <a:lnTo>
                  <a:pt x="583" y="2589"/>
                </a:lnTo>
                <a:lnTo>
                  <a:pt x="570" y="2591"/>
                </a:lnTo>
                <a:lnTo>
                  <a:pt x="556" y="2588"/>
                </a:lnTo>
                <a:lnTo>
                  <a:pt x="542" y="2581"/>
                </a:lnTo>
                <a:lnTo>
                  <a:pt x="431" y="2490"/>
                </a:lnTo>
                <a:lnTo>
                  <a:pt x="421" y="2480"/>
                </a:lnTo>
                <a:lnTo>
                  <a:pt x="415" y="2467"/>
                </a:lnTo>
                <a:lnTo>
                  <a:pt x="414" y="2454"/>
                </a:lnTo>
                <a:lnTo>
                  <a:pt x="416" y="2440"/>
                </a:lnTo>
                <a:lnTo>
                  <a:pt x="424" y="2427"/>
                </a:lnTo>
                <a:lnTo>
                  <a:pt x="434" y="2417"/>
                </a:lnTo>
                <a:lnTo>
                  <a:pt x="447" y="2412"/>
                </a:lnTo>
                <a:lnTo>
                  <a:pt x="461" y="2410"/>
                </a:lnTo>
                <a:lnTo>
                  <a:pt x="474" y="2413"/>
                </a:lnTo>
                <a:lnTo>
                  <a:pt x="487" y="2421"/>
                </a:lnTo>
                <a:lnTo>
                  <a:pt x="565" y="2484"/>
                </a:lnTo>
                <a:lnTo>
                  <a:pt x="717" y="2312"/>
                </a:lnTo>
                <a:lnTo>
                  <a:pt x="727" y="2303"/>
                </a:lnTo>
                <a:lnTo>
                  <a:pt x="741" y="2299"/>
                </a:lnTo>
                <a:lnTo>
                  <a:pt x="754" y="2298"/>
                </a:lnTo>
                <a:close/>
                <a:moveTo>
                  <a:pt x="2144" y="2162"/>
                </a:moveTo>
                <a:lnTo>
                  <a:pt x="2208" y="2165"/>
                </a:lnTo>
                <a:lnTo>
                  <a:pt x="2271" y="2176"/>
                </a:lnTo>
                <a:lnTo>
                  <a:pt x="2332" y="2191"/>
                </a:lnTo>
                <a:lnTo>
                  <a:pt x="2389" y="2212"/>
                </a:lnTo>
                <a:lnTo>
                  <a:pt x="2445" y="2239"/>
                </a:lnTo>
                <a:lnTo>
                  <a:pt x="2497" y="2271"/>
                </a:lnTo>
                <a:lnTo>
                  <a:pt x="2545" y="2308"/>
                </a:lnTo>
                <a:lnTo>
                  <a:pt x="2591" y="2350"/>
                </a:lnTo>
                <a:lnTo>
                  <a:pt x="2631" y="2394"/>
                </a:lnTo>
                <a:lnTo>
                  <a:pt x="2668" y="2443"/>
                </a:lnTo>
                <a:lnTo>
                  <a:pt x="2699" y="2497"/>
                </a:lnTo>
                <a:lnTo>
                  <a:pt x="2726" y="2553"/>
                </a:lnTo>
                <a:lnTo>
                  <a:pt x="2748" y="2611"/>
                </a:lnTo>
                <a:lnTo>
                  <a:pt x="2763" y="2673"/>
                </a:lnTo>
                <a:lnTo>
                  <a:pt x="2773" y="2735"/>
                </a:lnTo>
                <a:lnTo>
                  <a:pt x="2776" y="2801"/>
                </a:lnTo>
                <a:lnTo>
                  <a:pt x="2773" y="2867"/>
                </a:lnTo>
                <a:lnTo>
                  <a:pt x="2763" y="2930"/>
                </a:lnTo>
                <a:lnTo>
                  <a:pt x="2748" y="2991"/>
                </a:lnTo>
                <a:lnTo>
                  <a:pt x="2726" y="3050"/>
                </a:lnTo>
                <a:lnTo>
                  <a:pt x="2699" y="3105"/>
                </a:lnTo>
                <a:lnTo>
                  <a:pt x="2668" y="3159"/>
                </a:lnTo>
                <a:lnTo>
                  <a:pt x="2631" y="3208"/>
                </a:lnTo>
                <a:lnTo>
                  <a:pt x="2591" y="3252"/>
                </a:lnTo>
                <a:lnTo>
                  <a:pt x="2545" y="3294"/>
                </a:lnTo>
                <a:lnTo>
                  <a:pt x="2497" y="3331"/>
                </a:lnTo>
                <a:lnTo>
                  <a:pt x="2445" y="3363"/>
                </a:lnTo>
                <a:lnTo>
                  <a:pt x="2389" y="3390"/>
                </a:lnTo>
                <a:lnTo>
                  <a:pt x="2332" y="3411"/>
                </a:lnTo>
                <a:lnTo>
                  <a:pt x="2271" y="3427"/>
                </a:lnTo>
                <a:lnTo>
                  <a:pt x="2208" y="3437"/>
                </a:lnTo>
                <a:lnTo>
                  <a:pt x="2144" y="3440"/>
                </a:lnTo>
                <a:lnTo>
                  <a:pt x="2079" y="3437"/>
                </a:lnTo>
                <a:lnTo>
                  <a:pt x="2015" y="3427"/>
                </a:lnTo>
                <a:lnTo>
                  <a:pt x="1955" y="3411"/>
                </a:lnTo>
                <a:lnTo>
                  <a:pt x="1897" y="3390"/>
                </a:lnTo>
                <a:lnTo>
                  <a:pt x="1841" y="3363"/>
                </a:lnTo>
                <a:lnTo>
                  <a:pt x="1789" y="3331"/>
                </a:lnTo>
                <a:lnTo>
                  <a:pt x="1741" y="3294"/>
                </a:lnTo>
                <a:lnTo>
                  <a:pt x="1695" y="3252"/>
                </a:lnTo>
                <a:lnTo>
                  <a:pt x="1655" y="3208"/>
                </a:lnTo>
                <a:lnTo>
                  <a:pt x="1618" y="3159"/>
                </a:lnTo>
                <a:lnTo>
                  <a:pt x="1587" y="3105"/>
                </a:lnTo>
                <a:lnTo>
                  <a:pt x="1560" y="3050"/>
                </a:lnTo>
                <a:lnTo>
                  <a:pt x="1538" y="2991"/>
                </a:lnTo>
                <a:lnTo>
                  <a:pt x="1523" y="2930"/>
                </a:lnTo>
                <a:lnTo>
                  <a:pt x="1513" y="2867"/>
                </a:lnTo>
                <a:lnTo>
                  <a:pt x="1510" y="2801"/>
                </a:lnTo>
                <a:lnTo>
                  <a:pt x="1513" y="2735"/>
                </a:lnTo>
                <a:lnTo>
                  <a:pt x="1523" y="2673"/>
                </a:lnTo>
                <a:lnTo>
                  <a:pt x="1538" y="2611"/>
                </a:lnTo>
                <a:lnTo>
                  <a:pt x="1560" y="2553"/>
                </a:lnTo>
                <a:lnTo>
                  <a:pt x="1587" y="2497"/>
                </a:lnTo>
                <a:lnTo>
                  <a:pt x="1618" y="2443"/>
                </a:lnTo>
                <a:lnTo>
                  <a:pt x="1655" y="2394"/>
                </a:lnTo>
                <a:lnTo>
                  <a:pt x="1695" y="2350"/>
                </a:lnTo>
                <a:lnTo>
                  <a:pt x="1741" y="2308"/>
                </a:lnTo>
                <a:lnTo>
                  <a:pt x="1789" y="2271"/>
                </a:lnTo>
                <a:lnTo>
                  <a:pt x="1841" y="2239"/>
                </a:lnTo>
                <a:lnTo>
                  <a:pt x="1897" y="2212"/>
                </a:lnTo>
                <a:lnTo>
                  <a:pt x="1955" y="2191"/>
                </a:lnTo>
                <a:lnTo>
                  <a:pt x="2015" y="2176"/>
                </a:lnTo>
                <a:lnTo>
                  <a:pt x="2079" y="2165"/>
                </a:lnTo>
                <a:lnTo>
                  <a:pt x="2144" y="2162"/>
                </a:lnTo>
                <a:close/>
                <a:moveTo>
                  <a:pt x="926" y="1966"/>
                </a:moveTo>
                <a:lnTo>
                  <a:pt x="1462" y="1966"/>
                </a:lnTo>
                <a:lnTo>
                  <a:pt x="1476" y="1968"/>
                </a:lnTo>
                <a:lnTo>
                  <a:pt x="1490" y="1975"/>
                </a:lnTo>
                <a:lnTo>
                  <a:pt x="1501" y="1986"/>
                </a:lnTo>
                <a:lnTo>
                  <a:pt x="1507" y="1999"/>
                </a:lnTo>
                <a:lnTo>
                  <a:pt x="1510" y="2015"/>
                </a:lnTo>
                <a:lnTo>
                  <a:pt x="1510" y="2064"/>
                </a:lnTo>
                <a:lnTo>
                  <a:pt x="1507" y="2080"/>
                </a:lnTo>
                <a:lnTo>
                  <a:pt x="1501" y="2093"/>
                </a:lnTo>
                <a:lnTo>
                  <a:pt x="1490" y="2104"/>
                </a:lnTo>
                <a:lnTo>
                  <a:pt x="1476" y="2111"/>
                </a:lnTo>
                <a:lnTo>
                  <a:pt x="1462" y="2113"/>
                </a:lnTo>
                <a:lnTo>
                  <a:pt x="926" y="2113"/>
                </a:lnTo>
                <a:lnTo>
                  <a:pt x="910" y="2111"/>
                </a:lnTo>
                <a:lnTo>
                  <a:pt x="897" y="2104"/>
                </a:lnTo>
                <a:lnTo>
                  <a:pt x="886" y="2093"/>
                </a:lnTo>
                <a:lnTo>
                  <a:pt x="879" y="2080"/>
                </a:lnTo>
                <a:lnTo>
                  <a:pt x="877" y="2064"/>
                </a:lnTo>
                <a:lnTo>
                  <a:pt x="877" y="2015"/>
                </a:lnTo>
                <a:lnTo>
                  <a:pt x="879" y="1999"/>
                </a:lnTo>
                <a:lnTo>
                  <a:pt x="886" y="1986"/>
                </a:lnTo>
                <a:lnTo>
                  <a:pt x="897" y="1975"/>
                </a:lnTo>
                <a:lnTo>
                  <a:pt x="910" y="1968"/>
                </a:lnTo>
                <a:lnTo>
                  <a:pt x="926" y="1966"/>
                </a:lnTo>
                <a:close/>
                <a:moveTo>
                  <a:pt x="754" y="1876"/>
                </a:moveTo>
                <a:lnTo>
                  <a:pt x="768" y="1879"/>
                </a:lnTo>
                <a:lnTo>
                  <a:pt x="780" y="1888"/>
                </a:lnTo>
                <a:lnTo>
                  <a:pt x="789" y="1898"/>
                </a:lnTo>
                <a:lnTo>
                  <a:pt x="794" y="1912"/>
                </a:lnTo>
                <a:lnTo>
                  <a:pt x="794" y="1925"/>
                </a:lnTo>
                <a:lnTo>
                  <a:pt x="791" y="1939"/>
                </a:lnTo>
                <a:lnTo>
                  <a:pt x="784" y="1951"/>
                </a:lnTo>
                <a:lnTo>
                  <a:pt x="604" y="2155"/>
                </a:lnTo>
                <a:lnTo>
                  <a:pt x="594" y="2163"/>
                </a:lnTo>
                <a:lnTo>
                  <a:pt x="583" y="2168"/>
                </a:lnTo>
                <a:lnTo>
                  <a:pt x="570" y="2170"/>
                </a:lnTo>
                <a:lnTo>
                  <a:pt x="556" y="2167"/>
                </a:lnTo>
                <a:lnTo>
                  <a:pt x="542" y="2160"/>
                </a:lnTo>
                <a:lnTo>
                  <a:pt x="431" y="2069"/>
                </a:lnTo>
                <a:lnTo>
                  <a:pt x="421" y="2059"/>
                </a:lnTo>
                <a:lnTo>
                  <a:pt x="415" y="2046"/>
                </a:lnTo>
                <a:lnTo>
                  <a:pt x="414" y="2033"/>
                </a:lnTo>
                <a:lnTo>
                  <a:pt x="416" y="2019"/>
                </a:lnTo>
                <a:lnTo>
                  <a:pt x="424" y="2006"/>
                </a:lnTo>
                <a:lnTo>
                  <a:pt x="434" y="1996"/>
                </a:lnTo>
                <a:lnTo>
                  <a:pt x="447" y="1991"/>
                </a:lnTo>
                <a:lnTo>
                  <a:pt x="461" y="1989"/>
                </a:lnTo>
                <a:lnTo>
                  <a:pt x="474" y="1992"/>
                </a:lnTo>
                <a:lnTo>
                  <a:pt x="487" y="1999"/>
                </a:lnTo>
                <a:lnTo>
                  <a:pt x="565" y="2063"/>
                </a:lnTo>
                <a:lnTo>
                  <a:pt x="717" y="1891"/>
                </a:lnTo>
                <a:lnTo>
                  <a:pt x="727" y="1882"/>
                </a:lnTo>
                <a:lnTo>
                  <a:pt x="741" y="1877"/>
                </a:lnTo>
                <a:lnTo>
                  <a:pt x="754" y="1876"/>
                </a:lnTo>
                <a:close/>
                <a:moveTo>
                  <a:pt x="926" y="1573"/>
                </a:moveTo>
                <a:lnTo>
                  <a:pt x="1705" y="1573"/>
                </a:lnTo>
                <a:lnTo>
                  <a:pt x="1720" y="1575"/>
                </a:lnTo>
                <a:lnTo>
                  <a:pt x="1733" y="1582"/>
                </a:lnTo>
                <a:lnTo>
                  <a:pt x="1744" y="1593"/>
                </a:lnTo>
                <a:lnTo>
                  <a:pt x="1751" y="1606"/>
                </a:lnTo>
                <a:lnTo>
                  <a:pt x="1753" y="1622"/>
                </a:lnTo>
                <a:lnTo>
                  <a:pt x="1753" y="1671"/>
                </a:lnTo>
                <a:lnTo>
                  <a:pt x="1751" y="1687"/>
                </a:lnTo>
                <a:lnTo>
                  <a:pt x="1744" y="1700"/>
                </a:lnTo>
                <a:lnTo>
                  <a:pt x="1733" y="1711"/>
                </a:lnTo>
                <a:lnTo>
                  <a:pt x="1720" y="1718"/>
                </a:lnTo>
                <a:lnTo>
                  <a:pt x="1705" y="1720"/>
                </a:lnTo>
                <a:lnTo>
                  <a:pt x="926" y="1720"/>
                </a:lnTo>
                <a:lnTo>
                  <a:pt x="910" y="1718"/>
                </a:lnTo>
                <a:lnTo>
                  <a:pt x="897" y="1711"/>
                </a:lnTo>
                <a:lnTo>
                  <a:pt x="886" y="1700"/>
                </a:lnTo>
                <a:lnTo>
                  <a:pt x="879" y="1687"/>
                </a:lnTo>
                <a:lnTo>
                  <a:pt x="877" y="1671"/>
                </a:lnTo>
                <a:lnTo>
                  <a:pt x="877" y="1622"/>
                </a:lnTo>
                <a:lnTo>
                  <a:pt x="879" y="1606"/>
                </a:lnTo>
                <a:lnTo>
                  <a:pt x="886" y="1593"/>
                </a:lnTo>
                <a:lnTo>
                  <a:pt x="897" y="1582"/>
                </a:lnTo>
                <a:lnTo>
                  <a:pt x="910" y="1575"/>
                </a:lnTo>
                <a:lnTo>
                  <a:pt x="926" y="1573"/>
                </a:lnTo>
                <a:close/>
                <a:moveTo>
                  <a:pt x="754" y="1458"/>
                </a:moveTo>
                <a:lnTo>
                  <a:pt x="768" y="1461"/>
                </a:lnTo>
                <a:lnTo>
                  <a:pt x="780" y="1470"/>
                </a:lnTo>
                <a:lnTo>
                  <a:pt x="789" y="1480"/>
                </a:lnTo>
                <a:lnTo>
                  <a:pt x="794" y="1494"/>
                </a:lnTo>
                <a:lnTo>
                  <a:pt x="794" y="1507"/>
                </a:lnTo>
                <a:lnTo>
                  <a:pt x="791" y="1521"/>
                </a:lnTo>
                <a:lnTo>
                  <a:pt x="784" y="1533"/>
                </a:lnTo>
                <a:lnTo>
                  <a:pt x="604" y="1737"/>
                </a:lnTo>
                <a:lnTo>
                  <a:pt x="594" y="1745"/>
                </a:lnTo>
                <a:lnTo>
                  <a:pt x="583" y="1750"/>
                </a:lnTo>
                <a:lnTo>
                  <a:pt x="570" y="1752"/>
                </a:lnTo>
                <a:lnTo>
                  <a:pt x="556" y="1749"/>
                </a:lnTo>
                <a:lnTo>
                  <a:pt x="542" y="1742"/>
                </a:lnTo>
                <a:lnTo>
                  <a:pt x="431" y="1651"/>
                </a:lnTo>
                <a:lnTo>
                  <a:pt x="421" y="1641"/>
                </a:lnTo>
                <a:lnTo>
                  <a:pt x="415" y="1628"/>
                </a:lnTo>
                <a:lnTo>
                  <a:pt x="414" y="1615"/>
                </a:lnTo>
                <a:lnTo>
                  <a:pt x="416" y="1600"/>
                </a:lnTo>
                <a:lnTo>
                  <a:pt x="424" y="1588"/>
                </a:lnTo>
                <a:lnTo>
                  <a:pt x="434" y="1578"/>
                </a:lnTo>
                <a:lnTo>
                  <a:pt x="447" y="1573"/>
                </a:lnTo>
                <a:lnTo>
                  <a:pt x="461" y="1571"/>
                </a:lnTo>
                <a:lnTo>
                  <a:pt x="474" y="1574"/>
                </a:lnTo>
                <a:lnTo>
                  <a:pt x="487" y="1581"/>
                </a:lnTo>
                <a:lnTo>
                  <a:pt x="565" y="1645"/>
                </a:lnTo>
                <a:lnTo>
                  <a:pt x="717" y="1473"/>
                </a:lnTo>
                <a:lnTo>
                  <a:pt x="727" y="1464"/>
                </a:lnTo>
                <a:lnTo>
                  <a:pt x="741" y="1459"/>
                </a:lnTo>
                <a:lnTo>
                  <a:pt x="754" y="1458"/>
                </a:lnTo>
                <a:close/>
                <a:moveTo>
                  <a:pt x="926" y="1130"/>
                </a:moveTo>
                <a:lnTo>
                  <a:pt x="1705" y="1130"/>
                </a:lnTo>
                <a:lnTo>
                  <a:pt x="1720" y="1133"/>
                </a:lnTo>
                <a:lnTo>
                  <a:pt x="1733" y="1139"/>
                </a:lnTo>
                <a:lnTo>
                  <a:pt x="1744" y="1151"/>
                </a:lnTo>
                <a:lnTo>
                  <a:pt x="1751" y="1164"/>
                </a:lnTo>
                <a:lnTo>
                  <a:pt x="1753" y="1179"/>
                </a:lnTo>
                <a:lnTo>
                  <a:pt x="1753" y="1229"/>
                </a:lnTo>
                <a:lnTo>
                  <a:pt x="1751" y="1244"/>
                </a:lnTo>
                <a:lnTo>
                  <a:pt x="1744" y="1257"/>
                </a:lnTo>
                <a:lnTo>
                  <a:pt x="1733" y="1269"/>
                </a:lnTo>
                <a:lnTo>
                  <a:pt x="1720" y="1275"/>
                </a:lnTo>
                <a:lnTo>
                  <a:pt x="1705" y="1278"/>
                </a:lnTo>
                <a:lnTo>
                  <a:pt x="926" y="1278"/>
                </a:lnTo>
                <a:lnTo>
                  <a:pt x="910" y="1275"/>
                </a:lnTo>
                <a:lnTo>
                  <a:pt x="897" y="1269"/>
                </a:lnTo>
                <a:lnTo>
                  <a:pt x="886" y="1257"/>
                </a:lnTo>
                <a:lnTo>
                  <a:pt x="879" y="1244"/>
                </a:lnTo>
                <a:lnTo>
                  <a:pt x="877" y="1229"/>
                </a:lnTo>
                <a:lnTo>
                  <a:pt x="877" y="1179"/>
                </a:lnTo>
                <a:lnTo>
                  <a:pt x="879" y="1164"/>
                </a:lnTo>
                <a:lnTo>
                  <a:pt x="886" y="1151"/>
                </a:lnTo>
                <a:lnTo>
                  <a:pt x="897" y="1139"/>
                </a:lnTo>
                <a:lnTo>
                  <a:pt x="910" y="1133"/>
                </a:lnTo>
                <a:lnTo>
                  <a:pt x="926" y="1130"/>
                </a:lnTo>
                <a:close/>
                <a:moveTo>
                  <a:pt x="754" y="1021"/>
                </a:moveTo>
                <a:lnTo>
                  <a:pt x="768" y="1025"/>
                </a:lnTo>
                <a:lnTo>
                  <a:pt x="780" y="1032"/>
                </a:lnTo>
                <a:lnTo>
                  <a:pt x="789" y="1043"/>
                </a:lnTo>
                <a:lnTo>
                  <a:pt x="794" y="1056"/>
                </a:lnTo>
                <a:lnTo>
                  <a:pt x="794" y="1071"/>
                </a:lnTo>
                <a:lnTo>
                  <a:pt x="791" y="1084"/>
                </a:lnTo>
                <a:lnTo>
                  <a:pt x="784" y="1096"/>
                </a:lnTo>
                <a:lnTo>
                  <a:pt x="604" y="1300"/>
                </a:lnTo>
                <a:lnTo>
                  <a:pt x="594" y="1308"/>
                </a:lnTo>
                <a:lnTo>
                  <a:pt x="583" y="1313"/>
                </a:lnTo>
                <a:lnTo>
                  <a:pt x="570" y="1314"/>
                </a:lnTo>
                <a:lnTo>
                  <a:pt x="556" y="1312"/>
                </a:lnTo>
                <a:lnTo>
                  <a:pt x="542" y="1305"/>
                </a:lnTo>
                <a:lnTo>
                  <a:pt x="431" y="1214"/>
                </a:lnTo>
                <a:lnTo>
                  <a:pt x="421" y="1204"/>
                </a:lnTo>
                <a:lnTo>
                  <a:pt x="415" y="1190"/>
                </a:lnTo>
                <a:lnTo>
                  <a:pt x="414" y="1177"/>
                </a:lnTo>
                <a:lnTo>
                  <a:pt x="416" y="1163"/>
                </a:lnTo>
                <a:lnTo>
                  <a:pt x="424" y="1151"/>
                </a:lnTo>
                <a:lnTo>
                  <a:pt x="434" y="1141"/>
                </a:lnTo>
                <a:lnTo>
                  <a:pt x="447" y="1135"/>
                </a:lnTo>
                <a:lnTo>
                  <a:pt x="461" y="1134"/>
                </a:lnTo>
                <a:lnTo>
                  <a:pt x="474" y="1136"/>
                </a:lnTo>
                <a:lnTo>
                  <a:pt x="487" y="1144"/>
                </a:lnTo>
                <a:lnTo>
                  <a:pt x="565" y="1207"/>
                </a:lnTo>
                <a:lnTo>
                  <a:pt x="717" y="1036"/>
                </a:lnTo>
                <a:lnTo>
                  <a:pt x="727" y="1027"/>
                </a:lnTo>
                <a:lnTo>
                  <a:pt x="741" y="1022"/>
                </a:lnTo>
                <a:lnTo>
                  <a:pt x="754" y="1021"/>
                </a:lnTo>
                <a:close/>
                <a:moveTo>
                  <a:pt x="147" y="344"/>
                </a:moveTo>
                <a:lnTo>
                  <a:pt x="541" y="344"/>
                </a:lnTo>
                <a:lnTo>
                  <a:pt x="537" y="369"/>
                </a:lnTo>
                <a:lnTo>
                  <a:pt x="536" y="395"/>
                </a:lnTo>
                <a:lnTo>
                  <a:pt x="539" y="435"/>
                </a:lnTo>
                <a:lnTo>
                  <a:pt x="549" y="472"/>
                </a:lnTo>
                <a:lnTo>
                  <a:pt x="563" y="507"/>
                </a:lnTo>
                <a:lnTo>
                  <a:pt x="583" y="539"/>
                </a:lnTo>
                <a:lnTo>
                  <a:pt x="606" y="567"/>
                </a:lnTo>
                <a:lnTo>
                  <a:pt x="635" y="592"/>
                </a:lnTo>
                <a:lnTo>
                  <a:pt x="667" y="612"/>
                </a:lnTo>
                <a:lnTo>
                  <a:pt x="701" y="626"/>
                </a:lnTo>
                <a:lnTo>
                  <a:pt x="739" y="636"/>
                </a:lnTo>
                <a:lnTo>
                  <a:pt x="778" y="639"/>
                </a:lnTo>
                <a:lnTo>
                  <a:pt x="1414" y="639"/>
                </a:lnTo>
                <a:lnTo>
                  <a:pt x="1454" y="636"/>
                </a:lnTo>
                <a:lnTo>
                  <a:pt x="1491" y="626"/>
                </a:lnTo>
                <a:lnTo>
                  <a:pt x="1525" y="612"/>
                </a:lnTo>
                <a:lnTo>
                  <a:pt x="1557" y="591"/>
                </a:lnTo>
                <a:lnTo>
                  <a:pt x="1585" y="567"/>
                </a:lnTo>
                <a:lnTo>
                  <a:pt x="1609" y="538"/>
                </a:lnTo>
                <a:lnTo>
                  <a:pt x="1629" y="506"/>
                </a:lnTo>
                <a:lnTo>
                  <a:pt x="1644" y="470"/>
                </a:lnTo>
                <a:lnTo>
                  <a:pt x="1653" y="432"/>
                </a:lnTo>
                <a:lnTo>
                  <a:pt x="1656" y="392"/>
                </a:lnTo>
                <a:lnTo>
                  <a:pt x="1655" y="368"/>
                </a:lnTo>
                <a:lnTo>
                  <a:pt x="1651" y="344"/>
                </a:lnTo>
                <a:lnTo>
                  <a:pt x="1948" y="344"/>
                </a:lnTo>
                <a:lnTo>
                  <a:pt x="1990" y="346"/>
                </a:lnTo>
                <a:lnTo>
                  <a:pt x="2027" y="352"/>
                </a:lnTo>
                <a:lnTo>
                  <a:pt x="2060" y="363"/>
                </a:lnTo>
                <a:lnTo>
                  <a:pt x="2091" y="375"/>
                </a:lnTo>
                <a:lnTo>
                  <a:pt x="2117" y="392"/>
                </a:lnTo>
                <a:lnTo>
                  <a:pt x="2139" y="412"/>
                </a:lnTo>
                <a:lnTo>
                  <a:pt x="2158" y="434"/>
                </a:lnTo>
                <a:lnTo>
                  <a:pt x="2173" y="458"/>
                </a:lnTo>
                <a:lnTo>
                  <a:pt x="2183" y="484"/>
                </a:lnTo>
                <a:lnTo>
                  <a:pt x="2190" y="512"/>
                </a:lnTo>
                <a:lnTo>
                  <a:pt x="2192" y="541"/>
                </a:lnTo>
                <a:lnTo>
                  <a:pt x="2192" y="2017"/>
                </a:lnTo>
                <a:lnTo>
                  <a:pt x="2167" y="2016"/>
                </a:lnTo>
                <a:lnTo>
                  <a:pt x="2144" y="2015"/>
                </a:lnTo>
                <a:lnTo>
                  <a:pt x="2076" y="2018"/>
                </a:lnTo>
                <a:lnTo>
                  <a:pt x="2011" y="2026"/>
                </a:lnTo>
                <a:lnTo>
                  <a:pt x="1948" y="2041"/>
                </a:lnTo>
                <a:lnTo>
                  <a:pt x="1948" y="885"/>
                </a:lnTo>
                <a:lnTo>
                  <a:pt x="244" y="885"/>
                </a:lnTo>
                <a:lnTo>
                  <a:pt x="244" y="2850"/>
                </a:lnTo>
                <a:lnTo>
                  <a:pt x="1367" y="2850"/>
                </a:lnTo>
                <a:lnTo>
                  <a:pt x="1373" y="2915"/>
                </a:lnTo>
                <a:lnTo>
                  <a:pt x="1384" y="2977"/>
                </a:lnTo>
                <a:lnTo>
                  <a:pt x="1401" y="3038"/>
                </a:lnTo>
                <a:lnTo>
                  <a:pt x="1421" y="3096"/>
                </a:lnTo>
                <a:lnTo>
                  <a:pt x="195" y="3096"/>
                </a:lnTo>
                <a:lnTo>
                  <a:pt x="160" y="3093"/>
                </a:lnTo>
                <a:lnTo>
                  <a:pt x="127" y="3083"/>
                </a:lnTo>
                <a:lnTo>
                  <a:pt x="97" y="3069"/>
                </a:lnTo>
                <a:lnTo>
                  <a:pt x="69" y="3050"/>
                </a:lnTo>
                <a:lnTo>
                  <a:pt x="46" y="3026"/>
                </a:lnTo>
                <a:lnTo>
                  <a:pt x="27" y="2999"/>
                </a:lnTo>
                <a:lnTo>
                  <a:pt x="12" y="2968"/>
                </a:lnTo>
                <a:lnTo>
                  <a:pt x="3" y="2934"/>
                </a:lnTo>
                <a:lnTo>
                  <a:pt x="0" y="2899"/>
                </a:lnTo>
                <a:lnTo>
                  <a:pt x="0" y="541"/>
                </a:lnTo>
                <a:lnTo>
                  <a:pt x="3" y="509"/>
                </a:lnTo>
                <a:lnTo>
                  <a:pt x="9" y="478"/>
                </a:lnTo>
                <a:lnTo>
                  <a:pt x="21" y="450"/>
                </a:lnTo>
                <a:lnTo>
                  <a:pt x="35" y="424"/>
                </a:lnTo>
                <a:lnTo>
                  <a:pt x="52" y="401"/>
                </a:lnTo>
                <a:lnTo>
                  <a:pt x="69" y="382"/>
                </a:lnTo>
                <a:lnTo>
                  <a:pt x="89" y="366"/>
                </a:lnTo>
                <a:lnTo>
                  <a:pt x="108" y="354"/>
                </a:lnTo>
                <a:lnTo>
                  <a:pt x="128" y="346"/>
                </a:lnTo>
                <a:lnTo>
                  <a:pt x="147" y="344"/>
                </a:lnTo>
                <a:close/>
                <a:moveTo>
                  <a:pt x="1096" y="98"/>
                </a:moveTo>
                <a:lnTo>
                  <a:pt x="1076" y="101"/>
                </a:lnTo>
                <a:lnTo>
                  <a:pt x="1059" y="108"/>
                </a:lnTo>
                <a:lnTo>
                  <a:pt x="1044" y="120"/>
                </a:lnTo>
                <a:lnTo>
                  <a:pt x="1033" y="134"/>
                </a:lnTo>
                <a:lnTo>
                  <a:pt x="1026" y="152"/>
                </a:lnTo>
                <a:lnTo>
                  <a:pt x="1023" y="172"/>
                </a:lnTo>
                <a:lnTo>
                  <a:pt x="1026" y="192"/>
                </a:lnTo>
                <a:lnTo>
                  <a:pt x="1033" y="210"/>
                </a:lnTo>
                <a:lnTo>
                  <a:pt x="1044" y="224"/>
                </a:lnTo>
                <a:lnTo>
                  <a:pt x="1059" y="236"/>
                </a:lnTo>
                <a:lnTo>
                  <a:pt x="1076" y="243"/>
                </a:lnTo>
                <a:lnTo>
                  <a:pt x="1096" y="246"/>
                </a:lnTo>
                <a:lnTo>
                  <a:pt x="1116" y="243"/>
                </a:lnTo>
                <a:lnTo>
                  <a:pt x="1133" y="236"/>
                </a:lnTo>
                <a:lnTo>
                  <a:pt x="1148" y="224"/>
                </a:lnTo>
                <a:lnTo>
                  <a:pt x="1159" y="210"/>
                </a:lnTo>
                <a:lnTo>
                  <a:pt x="1166" y="192"/>
                </a:lnTo>
                <a:lnTo>
                  <a:pt x="1169" y="172"/>
                </a:lnTo>
                <a:lnTo>
                  <a:pt x="1166" y="152"/>
                </a:lnTo>
                <a:lnTo>
                  <a:pt x="1159" y="134"/>
                </a:lnTo>
                <a:lnTo>
                  <a:pt x="1148" y="120"/>
                </a:lnTo>
                <a:lnTo>
                  <a:pt x="1133" y="108"/>
                </a:lnTo>
                <a:lnTo>
                  <a:pt x="1116" y="101"/>
                </a:lnTo>
                <a:lnTo>
                  <a:pt x="1096" y="98"/>
                </a:lnTo>
                <a:close/>
                <a:moveTo>
                  <a:pt x="1094" y="0"/>
                </a:moveTo>
                <a:lnTo>
                  <a:pt x="1098" y="0"/>
                </a:lnTo>
                <a:lnTo>
                  <a:pt x="1128" y="3"/>
                </a:lnTo>
                <a:lnTo>
                  <a:pt x="1157" y="10"/>
                </a:lnTo>
                <a:lnTo>
                  <a:pt x="1183" y="23"/>
                </a:lnTo>
                <a:lnTo>
                  <a:pt x="1207" y="40"/>
                </a:lnTo>
                <a:lnTo>
                  <a:pt x="1227" y="60"/>
                </a:lnTo>
                <a:lnTo>
                  <a:pt x="1244" y="84"/>
                </a:lnTo>
                <a:lnTo>
                  <a:pt x="1256" y="110"/>
                </a:lnTo>
                <a:lnTo>
                  <a:pt x="1263" y="140"/>
                </a:lnTo>
                <a:lnTo>
                  <a:pt x="1267" y="170"/>
                </a:lnTo>
                <a:lnTo>
                  <a:pt x="1267" y="172"/>
                </a:lnTo>
                <a:lnTo>
                  <a:pt x="1269" y="192"/>
                </a:lnTo>
                <a:lnTo>
                  <a:pt x="1277" y="210"/>
                </a:lnTo>
                <a:lnTo>
                  <a:pt x="1288" y="224"/>
                </a:lnTo>
                <a:lnTo>
                  <a:pt x="1303" y="236"/>
                </a:lnTo>
                <a:lnTo>
                  <a:pt x="1319" y="243"/>
                </a:lnTo>
                <a:lnTo>
                  <a:pt x="1339" y="246"/>
                </a:lnTo>
                <a:lnTo>
                  <a:pt x="1414" y="246"/>
                </a:lnTo>
                <a:lnTo>
                  <a:pt x="1443" y="249"/>
                </a:lnTo>
                <a:lnTo>
                  <a:pt x="1470" y="257"/>
                </a:lnTo>
                <a:lnTo>
                  <a:pt x="1495" y="271"/>
                </a:lnTo>
                <a:lnTo>
                  <a:pt x="1517" y="289"/>
                </a:lnTo>
                <a:lnTo>
                  <a:pt x="1534" y="310"/>
                </a:lnTo>
                <a:lnTo>
                  <a:pt x="1548" y="335"/>
                </a:lnTo>
                <a:lnTo>
                  <a:pt x="1556" y="363"/>
                </a:lnTo>
                <a:lnTo>
                  <a:pt x="1559" y="392"/>
                </a:lnTo>
                <a:lnTo>
                  <a:pt x="1559" y="395"/>
                </a:lnTo>
                <a:lnTo>
                  <a:pt x="1556" y="424"/>
                </a:lnTo>
                <a:lnTo>
                  <a:pt x="1548" y="451"/>
                </a:lnTo>
                <a:lnTo>
                  <a:pt x="1534" y="476"/>
                </a:lnTo>
                <a:lnTo>
                  <a:pt x="1517" y="498"/>
                </a:lnTo>
                <a:lnTo>
                  <a:pt x="1495" y="516"/>
                </a:lnTo>
                <a:lnTo>
                  <a:pt x="1470" y="530"/>
                </a:lnTo>
                <a:lnTo>
                  <a:pt x="1443" y="538"/>
                </a:lnTo>
                <a:lnTo>
                  <a:pt x="1414" y="541"/>
                </a:lnTo>
                <a:lnTo>
                  <a:pt x="778" y="541"/>
                </a:lnTo>
                <a:lnTo>
                  <a:pt x="749" y="538"/>
                </a:lnTo>
                <a:lnTo>
                  <a:pt x="722" y="530"/>
                </a:lnTo>
                <a:lnTo>
                  <a:pt x="697" y="516"/>
                </a:lnTo>
                <a:lnTo>
                  <a:pt x="676" y="498"/>
                </a:lnTo>
                <a:lnTo>
                  <a:pt x="658" y="476"/>
                </a:lnTo>
                <a:lnTo>
                  <a:pt x="645" y="451"/>
                </a:lnTo>
                <a:lnTo>
                  <a:pt x="636" y="424"/>
                </a:lnTo>
                <a:lnTo>
                  <a:pt x="633" y="395"/>
                </a:lnTo>
                <a:lnTo>
                  <a:pt x="633" y="392"/>
                </a:lnTo>
                <a:lnTo>
                  <a:pt x="636" y="363"/>
                </a:lnTo>
                <a:lnTo>
                  <a:pt x="645" y="335"/>
                </a:lnTo>
                <a:lnTo>
                  <a:pt x="658" y="310"/>
                </a:lnTo>
                <a:lnTo>
                  <a:pt x="676" y="289"/>
                </a:lnTo>
                <a:lnTo>
                  <a:pt x="697" y="271"/>
                </a:lnTo>
                <a:lnTo>
                  <a:pt x="722" y="257"/>
                </a:lnTo>
                <a:lnTo>
                  <a:pt x="749" y="249"/>
                </a:lnTo>
                <a:lnTo>
                  <a:pt x="778" y="246"/>
                </a:lnTo>
                <a:lnTo>
                  <a:pt x="853" y="246"/>
                </a:lnTo>
                <a:lnTo>
                  <a:pt x="872" y="243"/>
                </a:lnTo>
                <a:lnTo>
                  <a:pt x="889" y="236"/>
                </a:lnTo>
                <a:lnTo>
                  <a:pt x="904" y="224"/>
                </a:lnTo>
                <a:lnTo>
                  <a:pt x="915" y="210"/>
                </a:lnTo>
                <a:lnTo>
                  <a:pt x="923" y="192"/>
                </a:lnTo>
                <a:lnTo>
                  <a:pt x="926" y="172"/>
                </a:lnTo>
                <a:lnTo>
                  <a:pt x="926" y="170"/>
                </a:lnTo>
                <a:lnTo>
                  <a:pt x="929" y="140"/>
                </a:lnTo>
                <a:lnTo>
                  <a:pt x="936" y="110"/>
                </a:lnTo>
                <a:lnTo>
                  <a:pt x="948" y="84"/>
                </a:lnTo>
                <a:lnTo>
                  <a:pt x="965" y="60"/>
                </a:lnTo>
                <a:lnTo>
                  <a:pt x="986" y="40"/>
                </a:lnTo>
                <a:lnTo>
                  <a:pt x="1009" y="23"/>
                </a:lnTo>
                <a:lnTo>
                  <a:pt x="1035" y="10"/>
                </a:lnTo>
                <a:lnTo>
                  <a:pt x="1064" y="3"/>
                </a:lnTo>
                <a:lnTo>
                  <a:pt x="1094" y="0"/>
                </a:lnTo>
                <a:close/>
              </a:path>
            </a:pathLst>
          </a:custGeom>
          <a:solidFill>
            <a:srgbClr val="4941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25384" y="2746894"/>
            <a:ext cx="2192983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Feature. 4 / </a:t>
            </a:r>
            <a:r>
              <a:rPr lang="ko-KR" altLang="en-US" sz="1400" b="1" dirty="0" err="1">
                <a:solidFill>
                  <a:prstClr val="white"/>
                </a:solidFill>
              </a:rPr>
              <a:t>반려견</a:t>
            </a:r>
            <a:r>
              <a:rPr lang="ko-KR" altLang="en-US" sz="1400" b="1" dirty="0">
                <a:solidFill>
                  <a:prstClr val="white"/>
                </a:solidFill>
              </a:rPr>
              <a:t> 자료</a:t>
            </a:r>
            <a:endParaRPr lang="en-US" altLang="ko-KR" sz="1200" b="1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rgbClr val="404257"/>
                </a:solidFill>
                <a:cs typeface="Aharoni" panose="02010803020104030203" pitchFamily="2" charset="-79"/>
              </a:rPr>
              <a:t>다양한 반려견의 자료들</a:t>
            </a:r>
            <a:endParaRPr lang="en-US" altLang="ko-KR" sz="1050" dirty="0">
              <a:solidFill>
                <a:srgbClr val="404257"/>
              </a:solidFill>
              <a:cs typeface="Aharoni" panose="02010803020104030203" pitchFamily="2" charset="-79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63412" y="2836275"/>
            <a:ext cx="2192983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Feature. 1 / </a:t>
            </a:r>
            <a:r>
              <a:rPr lang="ko-KR" altLang="en-US" sz="1400" b="1" dirty="0">
                <a:solidFill>
                  <a:prstClr val="white"/>
                </a:solidFill>
              </a:rPr>
              <a:t>사진자랑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rgbClr val="404257"/>
                </a:solidFill>
                <a:cs typeface="Aharoni" panose="02010803020104030203" pitchFamily="2" charset="-79"/>
              </a:rPr>
              <a:t>자랑을 하고 추천 및 랭킹기능</a:t>
            </a:r>
            <a:endParaRPr lang="en-US" altLang="ko-KR" sz="1050" dirty="0">
              <a:solidFill>
                <a:srgbClr val="404257"/>
              </a:solidFill>
              <a:cs typeface="Aharoni" panose="02010803020104030203" pitchFamily="2" charset="-79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90548" y="3918016"/>
            <a:ext cx="2590366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Feature. 5 / </a:t>
            </a:r>
            <a:r>
              <a:rPr lang="ko-KR" altLang="en-US" sz="1400" b="1" dirty="0">
                <a:solidFill>
                  <a:prstClr val="white"/>
                </a:solidFill>
              </a:rPr>
              <a:t>내가 쓴 글 보기</a:t>
            </a:r>
            <a:endParaRPr lang="en-US" altLang="ko-KR" sz="1200" b="1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rgbClr val="404257"/>
                </a:solidFill>
                <a:cs typeface="Aharoni" panose="02010803020104030203" pitchFamily="2" charset="-79"/>
              </a:rPr>
              <a:t>자신이 작성했던 글을 다시 볼 수 있다</a:t>
            </a:r>
            <a:endParaRPr lang="en-US" altLang="ko-KR" sz="1050" dirty="0">
              <a:solidFill>
                <a:srgbClr val="404257"/>
              </a:solidFill>
              <a:cs typeface="Aharoni" panose="02010803020104030203" pitchFamily="2" charset="-79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08487" y="5088130"/>
            <a:ext cx="2431646" cy="86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Feature. 3 / </a:t>
            </a:r>
            <a:r>
              <a:rPr lang="ko-KR" altLang="en-US" sz="1400" b="1" dirty="0" err="1">
                <a:solidFill>
                  <a:prstClr val="white"/>
                </a:solidFill>
              </a:rPr>
              <a:t>반려견</a:t>
            </a:r>
            <a:r>
              <a:rPr lang="ko-KR" altLang="en-US" sz="1400" b="1" dirty="0">
                <a:solidFill>
                  <a:prstClr val="white"/>
                </a:solidFill>
              </a:rPr>
              <a:t> 뉴스</a:t>
            </a:r>
            <a:endParaRPr lang="en-US" altLang="ko-KR" sz="1200" b="1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rgbClr val="404257"/>
                </a:solidFill>
                <a:cs typeface="Aharoni" panose="02010803020104030203" pitchFamily="2" charset="-79"/>
              </a:rPr>
              <a:t>반려견에 대한 각종 뉴스를 보여준다</a:t>
            </a:r>
            <a:endParaRPr lang="en-US" altLang="ko-KR" sz="1050" dirty="0">
              <a:solidFill>
                <a:srgbClr val="404257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srgbClr val="404257"/>
              </a:solidFill>
              <a:cs typeface="Aharoni" panose="02010803020104030203" pitchFamily="2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16370" y="5089138"/>
            <a:ext cx="2431646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Feature. 6 / </a:t>
            </a:r>
            <a:r>
              <a:rPr lang="ko-KR" altLang="en-US" sz="1400" b="1" dirty="0">
                <a:solidFill>
                  <a:prstClr val="white"/>
                </a:solidFill>
              </a:rPr>
              <a:t>다이어리</a:t>
            </a:r>
            <a:endParaRPr lang="en-US" altLang="ko-KR" sz="1200" b="1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rgbClr val="404257"/>
                </a:solidFill>
                <a:cs typeface="Aharoni" panose="02010803020104030203" pitchFamily="2" charset="-79"/>
              </a:rPr>
              <a:t>자신의 일기를 작성</a:t>
            </a:r>
            <a:endParaRPr lang="en-US" altLang="ko-KR" sz="1050" dirty="0">
              <a:solidFill>
                <a:srgbClr val="404257"/>
              </a:solidFill>
              <a:cs typeface="Aharoni" panose="02010803020104030203" pitchFamily="2" charset="-79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6597664" y="3078025"/>
            <a:ext cx="634635" cy="2059"/>
          </a:xfrm>
          <a:prstGeom prst="line">
            <a:avLst/>
          </a:prstGeom>
          <a:ln w="12700" cap="rnd">
            <a:solidFill>
              <a:srgbClr val="CF4E6A"/>
            </a:solidFill>
            <a:prstDash val="sysDash"/>
            <a:bevel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5081531" y="3075966"/>
            <a:ext cx="634635" cy="2059"/>
          </a:xfrm>
          <a:prstGeom prst="line">
            <a:avLst/>
          </a:prstGeom>
          <a:ln w="12700" cap="rnd">
            <a:solidFill>
              <a:srgbClr val="494159"/>
            </a:solidFill>
            <a:prstDash val="sysDash"/>
            <a:bevel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4642550" y="4095185"/>
            <a:ext cx="360000" cy="360000"/>
          </a:xfrm>
          <a:prstGeom prst="ellipse">
            <a:avLst/>
          </a:pr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324304" y="4095185"/>
            <a:ext cx="360000" cy="360000"/>
          </a:xfrm>
          <a:prstGeom prst="ellipse">
            <a:avLst/>
          </a:prstGeom>
          <a:solidFill>
            <a:srgbClr val="CF4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cxnSp>
        <p:nvCxnSpPr>
          <p:cNvPr id="56" name="직선 연결선 55"/>
          <p:cNvCxnSpPr/>
          <p:nvPr/>
        </p:nvCxnSpPr>
        <p:spPr>
          <a:xfrm flipV="1">
            <a:off x="6597664" y="4275185"/>
            <a:ext cx="634635" cy="2059"/>
          </a:xfrm>
          <a:prstGeom prst="line">
            <a:avLst/>
          </a:prstGeom>
          <a:ln w="12700" cap="rnd">
            <a:solidFill>
              <a:srgbClr val="CF4E6A"/>
            </a:solidFill>
            <a:prstDash val="sysDash"/>
            <a:bevel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5081531" y="4273126"/>
            <a:ext cx="634635" cy="2059"/>
          </a:xfrm>
          <a:prstGeom prst="line">
            <a:avLst/>
          </a:prstGeom>
          <a:ln w="12700" cap="rnd">
            <a:solidFill>
              <a:srgbClr val="494159"/>
            </a:solidFill>
            <a:prstDash val="sysDash"/>
            <a:bevel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4642550" y="5245288"/>
            <a:ext cx="360000" cy="360000"/>
          </a:xfrm>
          <a:prstGeom prst="ellipse">
            <a:avLst/>
          </a:pr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324304" y="5245288"/>
            <a:ext cx="360000" cy="360000"/>
          </a:xfrm>
          <a:prstGeom prst="ellipse">
            <a:avLst/>
          </a:prstGeom>
          <a:solidFill>
            <a:srgbClr val="CF4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▲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6597664" y="5425288"/>
            <a:ext cx="634635" cy="2059"/>
          </a:xfrm>
          <a:prstGeom prst="line">
            <a:avLst/>
          </a:prstGeom>
          <a:ln w="12700" cap="rnd">
            <a:solidFill>
              <a:srgbClr val="CF4E6A"/>
            </a:solidFill>
            <a:prstDash val="sysDash"/>
            <a:bevel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5081531" y="5423229"/>
            <a:ext cx="634635" cy="2059"/>
          </a:xfrm>
          <a:prstGeom prst="line">
            <a:avLst/>
          </a:prstGeom>
          <a:ln w="12700" cap="rnd">
            <a:solidFill>
              <a:srgbClr val="494159"/>
            </a:solidFill>
            <a:prstDash val="sysDash"/>
            <a:bevel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1">
            <a:extLst>
              <a:ext uri="{FF2B5EF4-FFF2-40B4-BE49-F238E27FC236}">
                <a16:creationId xmlns:a16="http://schemas.microsoft.com/office/drawing/2014/main" id="{62AECCA5-BEDC-440B-9977-DFE5CF0C8540}"/>
              </a:ext>
            </a:extLst>
          </p:cNvPr>
          <p:cNvSpPr>
            <a:spLocks noEditPoints="1"/>
          </p:cNvSpPr>
          <p:nvPr/>
        </p:nvSpPr>
        <p:spPr bwMode="auto">
          <a:xfrm>
            <a:off x="6028880" y="2862929"/>
            <a:ext cx="379666" cy="469802"/>
          </a:xfrm>
          <a:custGeom>
            <a:avLst/>
            <a:gdLst>
              <a:gd name="T0" fmla="*/ 1893 w 2776"/>
              <a:gd name="T1" fmla="*/ 2761 h 3440"/>
              <a:gd name="T2" fmla="*/ 1756 w 2776"/>
              <a:gd name="T3" fmla="*/ 2829 h 3440"/>
              <a:gd name="T4" fmla="*/ 2073 w 2776"/>
              <a:gd name="T5" fmla="*/ 3143 h 3440"/>
              <a:gd name="T6" fmla="*/ 2577 w 2776"/>
              <a:gd name="T7" fmla="*/ 2631 h 3440"/>
              <a:gd name="T8" fmla="*/ 2489 w 2776"/>
              <a:gd name="T9" fmla="*/ 2506 h 3440"/>
              <a:gd name="T10" fmla="*/ 1412 w 2776"/>
              <a:gd name="T11" fmla="*/ 2506 h 3440"/>
              <a:gd name="T12" fmla="*/ 897 w 2776"/>
              <a:gd name="T13" fmla="*/ 2546 h 3440"/>
              <a:gd name="T14" fmla="*/ 910 w 2776"/>
              <a:gd name="T15" fmla="*/ 2410 h 3440"/>
              <a:gd name="T16" fmla="*/ 791 w 2776"/>
              <a:gd name="T17" fmla="*/ 2360 h 3440"/>
              <a:gd name="T18" fmla="*/ 431 w 2776"/>
              <a:gd name="T19" fmla="*/ 2490 h 3440"/>
              <a:gd name="T20" fmla="*/ 461 w 2776"/>
              <a:gd name="T21" fmla="*/ 2410 h 3440"/>
              <a:gd name="T22" fmla="*/ 2144 w 2776"/>
              <a:gd name="T23" fmla="*/ 2162 h 3440"/>
              <a:gd name="T24" fmla="*/ 2591 w 2776"/>
              <a:gd name="T25" fmla="*/ 2350 h 3440"/>
              <a:gd name="T26" fmla="*/ 2776 w 2776"/>
              <a:gd name="T27" fmla="*/ 2801 h 3440"/>
              <a:gd name="T28" fmla="*/ 2591 w 2776"/>
              <a:gd name="T29" fmla="*/ 3252 h 3440"/>
              <a:gd name="T30" fmla="*/ 2144 w 2776"/>
              <a:gd name="T31" fmla="*/ 3440 h 3440"/>
              <a:gd name="T32" fmla="*/ 1695 w 2776"/>
              <a:gd name="T33" fmla="*/ 3252 h 3440"/>
              <a:gd name="T34" fmla="*/ 1510 w 2776"/>
              <a:gd name="T35" fmla="*/ 2801 h 3440"/>
              <a:gd name="T36" fmla="*/ 1695 w 2776"/>
              <a:gd name="T37" fmla="*/ 2350 h 3440"/>
              <a:gd name="T38" fmla="*/ 2144 w 2776"/>
              <a:gd name="T39" fmla="*/ 2162 h 3440"/>
              <a:gd name="T40" fmla="*/ 1510 w 2776"/>
              <a:gd name="T41" fmla="*/ 2064 h 3440"/>
              <a:gd name="T42" fmla="*/ 897 w 2776"/>
              <a:gd name="T43" fmla="*/ 2104 h 3440"/>
              <a:gd name="T44" fmla="*/ 910 w 2776"/>
              <a:gd name="T45" fmla="*/ 1968 h 3440"/>
              <a:gd name="T46" fmla="*/ 791 w 2776"/>
              <a:gd name="T47" fmla="*/ 1939 h 3440"/>
              <a:gd name="T48" fmla="*/ 431 w 2776"/>
              <a:gd name="T49" fmla="*/ 2069 h 3440"/>
              <a:gd name="T50" fmla="*/ 461 w 2776"/>
              <a:gd name="T51" fmla="*/ 1989 h 3440"/>
              <a:gd name="T52" fmla="*/ 926 w 2776"/>
              <a:gd name="T53" fmla="*/ 1573 h 3440"/>
              <a:gd name="T54" fmla="*/ 1751 w 2776"/>
              <a:gd name="T55" fmla="*/ 1687 h 3440"/>
              <a:gd name="T56" fmla="*/ 886 w 2776"/>
              <a:gd name="T57" fmla="*/ 1700 h 3440"/>
              <a:gd name="T58" fmla="*/ 926 w 2776"/>
              <a:gd name="T59" fmla="*/ 1573 h 3440"/>
              <a:gd name="T60" fmla="*/ 784 w 2776"/>
              <a:gd name="T61" fmla="*/ 1533 h 3440"/>
              <a:gd name="T62" fmla="*/ 421 w 2776"/>
              <a:gd name="T63" fmla="*/ 1641 h 3440"/>
              <a:gd name="T64" fmla="*/ 474 w 2776"/>
              <a:gd name="T65" fmla="*/ 1574 h 3440"/>
              <a:gd name="T66" fmla="*/ 1705 w 2776"/>
              <a:gd name="T67" fmla="*/ 1130 h 3440"/>
              <a:gd name="T68" fmla="*/ 1744 w 2776"/>
              <a:gd name="T69" fmla="*/ 1257 h 3440"/>
              <a:gd name="T70" fmla="*/ 879 w 2776"/>
              <a:gd name="T71" fmla="*/ 1244 h 3440"/>
              <a:gd name="T72" fmla="*/ 754 w 2776"/>
              <a:gd name="T73" fmla="*/ 1021 h 3440"/>
              <a:gd name="T74" fmla="*/ 604 w 2776"/>
              <a:gd name="T75" fmla="*/ 1300 h 3440"/>
              <a:gd name="T76" fmla="*/ 415 w 2776"/>
              <a:gd name="T77" fmla="*/ 1190 h 3440"/>
              <a:gd name="T78" fmla="*/ 487 w 2776"/>
              <a:gd name="T79" fmla="*/ 1144 h 3440"/>
              <a:gd name="T80" fmla="*/ 537 w 2776"/>
              <a:gd name="T81" fmla="*/ 369 h 3440"/>
              <a:gd name="T82" fmla="*/ 667 w 2776"/>
              <a:gd name="T83" fmla="*/ 612 h 3440"/>
              <a:gd name="T84" fmla="*/ 1557 w 2776"/>
              <a:gd name="T85" fmla="*/ 591 h 3440"/>
              <a:gd name="T86" fmla="*/ 1651 w 2776"/>
              <a:gd name="T87" fmla="*/ 344 h 3440"/>
              <a:gd name="T88" fmla="*/ 2158 w 2776"/>
              <a:gd name="T89" fmla="*/ 434 h 3440"/>
              <a:gd name="T90" fmla="*/ 2076 w 2776"/>
              <a:gd name="T91" fmla="*/ 2018 h 3440"/>
              <a:gd name="T92" fmla="*/ 1384 w 2776"/>
              <a:gd name="T93" fmla="*/ 2977 h 3440"/>
              <a:gd name="T94" fmla="*/ 46 w 2776"/>
              <a:gd name="T95" fmla="*/ 3026 h 3440"/>
              <a:gd name="T96" fmla="*/ 21 w 2776"/>
              <a:gd name="T97" fmla="*/ 450 h 3440"/>
              <a:gd name="T98" fmla="*/ 1096 w 2776"/>
              <a:gd name="T99" fmla="*/ 98 h 3440"/>
              <a:gd name="T100" fmla="*/ 1033 w 2776"/>
              <a:gd name="T101" fmla="*/ 210 h 3440"/>
              <a:gd name="T102" fmla="*/ 1159 w 2776"/>
              <a:gd name="T103" fmla="*/ 210 h 3440"/>
              <a:gd name="T104" fmla="*/ 1096 w 2776"/>
              <a:gd name="T105" fmla="*/ 98 h 3440"/>
              <a:gd name="T106" fmla="*/ 1244 w 2776"/>
              <a:gd name="T107" fmla="*/ 84 h 3440"/>
              <a:gd name="T108" fmla="*/ 1303 w 2776"/>
              <a:gd name="T109" fmla="*/ 236 h 3440"/>
              <a:gd name="T110" fmla="*/ 1534 w 2776"/>
              <a:gd name="T111" fmla="*/ 310 h 3440"/>
              <a:gd name="T112" fmla="*/ 1517 w 2776"/>
              <a:gd name="T113" fmla="*/ 498 h 3440"/>
              <a:gd name="T114" fmla="*/ 697 w 2776"/>
              <a:gd name="T115" fmla="*/ 516 h 3440"/>
              <a:gd name="T116" fmla="*/ 645 w 2776"/>
              <a:gd name="T117" fmla="*/ 335 h 3440"/>
              <a:gd name="T118" fmla="*/ 872 w 2776"/>
              <a:gd name="T119" fmla="*/ 243 h 3440"/>
              <a:gd name="T120" fmla="*/ 936 w 2776"/>
              <a:gd name="T121" fmla="*/ 110 h 3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76" h="3440">
                <a:moveTo>
                  <a:pt x="2489" y="2506"/>
                </a:moveTo>
                <a:lnTo>
                  <a:pt x="2468" y="2508"/>
                </a:lnTo>
                <a:lnTo>
                  <a:pt x="2447" y="2513"/>
                </a:lnTo>
                <a:lnTo>
                  <a:pt x="2428" y="2524"/>
                </a:lnTo>
                <a:lnTo>
                  <a:pt x="2411" y="2539"/>
                </a:lnTo>
                <a:lnTo>
                  <a:pt x="2083" y="2911"/>
                </a:lnTo>
                <a:lnTo>
                  <a:pt x="1912" y="2774"/>
                </a:lnTo>
                <a:lnTo>
                  <a:pt x="1893" y="2761"/>
                </a:lnTo>
                <a:lnTo>
                  <a:pt x="1872" y="2754"/>
                </a:lnTo>
                <a:lnTo>
                  <a:pt x="1851" y="2752"/>
                </a:lnTo>
                <a:lnTo>
                  <a:pt x="1830" y="2754"/>
                </a:lnTo>
                <a:lnTo>
                  <a:pt x="1809" y="2761"/>
                </a:lnTo>
                <a:lnTo>
                  <a:pt x="1790" y="2773"/>
                </a:lnTo>
                <a:lnTo>
                  <a:pt x="1775" y="2788"/>
                </a:lnTo>
                <a:lnTo>
                  <a:pt x="1762" y="2808"/>
                </a:lnTo>
                <a:lnTo>
                  <a:pt x="1756" y="2829"/>
                </a:lnTo>
                <a:lnTo>
                  <a:pt x="1753" y="2850"/>
                </a:lnTo>
                <a:lnTo>
                  <a:pt x="1756" y="2872"/>
                </a:lnTo>
                <a:lnTo>
                  <a:pt x="1762" y="2893"/>
                </a:lnTo>
                <a:lnTo>
                  <a:pt x="1774" y="2910"/>
                </a:lnTo>
                <a:lnTo>
                  <a:pt x="1790" y="2927"/>
                </a:lnTo>
                <a:lnTo>
                  <a:pt x="2033" y="3123"/>
                </a:lnTo>
                <a:lnTo>
                  <a:pt x="2053" y="3136"/>
                </a:lnTo>
                <a:lnTo>
                  <a:pt x="2073" y="3143"/>
                </a:lnTo>
                <a:lnTo>
                  <a:pt x="2094" y="3145"/>
                </a:lnTo>
                <a:lnTo>
                  <a:pt x="2115" y="3143"/>
                </a:lnTo>
                <a:lnTo>
                  <a:pt x="2133" y="3137"/>
                </a:lnTo>
                <a:lnTo>
                  <a:pt x="2152" y="3126"/>
                </a:lnTo>
                <a:lnTo>
                  <a:pt x="2167" y="3113"/>
                </a:lnTo>
                <a:lnTo>
                  <a:pt x="2557" y="2670"/>
                </a:lnTo>
                <a:lnTo>
                  <a:pt x="2569" y="2651"/>
                </a:lnTo>
                <a:lnTo>
                  <a:pt x="2577" y="2631"/>
                </a:lnTo>
                <a:lnTo>
                  <a:pt x="2582" y="2609"/>
                </a:lnTo>
                <a:lnTo>
                  <a:pt x="2580" y="2588"/>
                </a:lnTo>
                <a:lnTo>
                  <a:pt x="2574" y="2567"/>
                </a:lnTo>
                <a:lnTo>
                  <a:pt x="2564" y="2548"/>
                </a:lnTo>
                <a:lnTo>
                  <a:pt x="2549" y="2531"/>
                </a:lnTo>
                <a:lnTo>
                  <a:pt x="2530" y="2518"/>
                </a:lnTo>
                <a:lnTo>
                  <a:pt x="2510" y="2510"/>
                </a:lnTo>
                <a:lnTo>
                  <a:pt x="2489" y="2506"/>
                </a:lnTo>
                <a:close/>
                <a:moveTo>
                  <a:pt x="926" y="2408"/>
                </a:moveTo>
                <a:lnTo>
                  <a:pt x="1364" y="2408"/>
                </a:lnTo>
                <a:lnTo>
                  <a:pt x="1379" y="2410"/>
                </a:lnTo>
                <a:lnTo>
                  <a:pt x="1393" y="2417"/>
                </a:lnTo>
                <a:lnTo>
                  <a:pt x="1403" y="2428"/>
                </a:lnTo>
                <a:lnTo>
                  <a:pt x="1410" y="2441"/>
                </a:lnTo>
                <a:lnTo>
                  <a:pt x="1412" y="2457"/>
                </a:lnTo>
                <a:lnTo>
                  <a:pt x="1412" y="2506"/>
                </a:lnTo>
                <a:lnTo>
                  <a:pt x="1410" y="2522"/>
                </a:lnTo>
                <a:lnTo>
                  <a:pt x="1403" y="2535"/>
                </a:lnTo>
                <a:lnTo>
                  <a:pt x="1393" y="2546"/>
                </a:lnTo>
                <a:lnTo>
                  <a:pt x="1379" y="2553"/>
                </a:lnTo>
                <a:lnTo>
                  <a:pt x="1364" y="2555"/>
                </a:lnTo>
                <a:lnTo>
                  <a:pt x="926" y="2555"/>
                </a:lnTo>
                <a:lnTo>
                  <a:pt x="910" y="2553"/>
                </a:lnTo>
                <a:lnTo>
                  <a:pt x="897" y="2546"/>
                </a:lnTo>
                <a:lnTo>
                  <a:pt x="886" y="2535"/>
                </a:lnTo>
                <a:lnTo>
                  <a:pt x="879" y="2522"/>
                </a:lnTo>
                <a:lnTo>
                  <a:pt x="877" y="2506"/>
                </a:lnTo>
                <a:lnTo>
                  <a:pt x="877" y="2457"/>
                </a:lnTo>
                <a:lnTo>
                  <a:pt x="879" y="2441"/>
                </a:lnTo>
                <a:lnTo>
                  <a:pt x="886" y="2428"/>
                </a:lnTo>
                <a:lnTo>
                  <a:pt x="897" y="2417"/>
                </a:lnTo>
                <a:lnTo>
                  <a:pt x="910" y="2410"/>
                </a:lnTo>
                <a:lnTo>
                  <a:pt x="926" y="2408"/>
                </a:lnTo>
                <a:close/>
                <a:moveTo>
                  <a:pt x="754" y="2298"/>
                </a:moveTo>
                <a:lnTo>
                  <a:pt x="768" y="2301"/>
                </a:lnTo>
                <a:lnTo>
                  <a:pt x="780" y="2309"/>
                </a:lnTo>
                <a:lnTo>
                  <a:pt x="789" y="2319"/>
                </a:lnTo>
                <a:lnTo>
                  <a:pt x="794" y="2333"/>
                </a:lnTo>
                <a:lnTo>
                  <a:pt x="794" y="2346"/>
                </a:lnTo>
                <a:lnTo>
                  <a:pt x="791" y="2360"/>
                </a:lnTo>
                <a:lnTo>
                  <a:pt x="784" y="2373"/>
                </a:lnTo>
                <a:lnTo>
                  <a:pt x="604" y="2576"/>
                </a:lnTo>
                <a:lnTo>
                  <a:pt x="594" y="2584"/>
                </a:lnTo>
                <a:lnTo>
                  <a:pt x="583" y="2589"/>
                </a:lnTo>
                <a:lnTo>
                  <a:pt x="570" y="2591"/>
                </a:lnTo>
                <a:lnTo>
                  <a:pt x="556" y="2588"/>
                </a:lnTo>
                <a:lnTo>
                  <a:pt x="542" y="2581"/>
                </a:lnTo>
                <a:lnTo>
                  <a:pt x="431" y="2490"/>
                </a:lnTo>
                <a:lnTo>
                  <a:pt x="421" y="2480"/>
                </a:lnTo>
                <a:lnTo>
                  <a:pt x="415" y="2467"/>
                </a:lnTo>
                <a:lnTo>
                  <a:pt x="414" y="2454"/>
                </a:lnTo>
                <a:lnTo>
                  <a:pt x="416" y="2440"/>
                </a:lnTo>
                <a:lnTo>
                  <a:pt x="424" y="2427"/>
                </a:lnTo>
                <a:lnTo>
                  <a:pt x="434" y="2417"/>
                </a:lnTo>
                <a:lnTo>
                  <a:pt x="447" y="2412"/>
                </a:lnTo>
                <a:lnTo>
                  <a:pt x="461" y="2410"/>
                </a:lnTo>
                <a:lnTo>
                  <a:pt x="474" y="2413"/>
                </a:lnTo>
                <a:lnTo>
                  <a:pt x="487" y="2421"/>
                </a:lnTo>
                <a:lnTo>
                  <a:pt x="565" y="2484"/>
                </a:lnTo>
                <a:lnTo>
                  <a:pt x="717" y="2312"/>
                </a:lnTo>
                <a:lnTo>
                  <a:pt x="727" y="2303"/>
                </a:lnTo>
                <a:lnTo>
                  <a:pt x="741" y="2299"/>
                </a:lnTo>
                <a:lnTo>
                  <a:pt x="754" y="2298"/>
                </a:lnTo>
                <a:close/>
                <a:moveTo>
                  <a:pt x="2144" y="2162"/>
                </a:moveTo>
                <a:lnTo>
                  <a:pt x="2208" y="2165"/>
                </a:lnTo>
                <a:lnTo>
                  <a:pt x="2271" y="2176"/>
                </a:lnTo>
                <a:lnTo>
                  <a:pt x="2332" y="2191"/>
                </a:lnTo>
                <a:lnTo>
                  <a:pt x="2389" y="2212"/>
                </a:lnTo>
                <a:lnTo>
                  <a:pt x="2445" y="2239"/>
                </a:lnTo>
                <a:lnTo>
                  <a:pt x="2497" y="2271"/>
                </a:lnTo>
                <a:lnTo>
                  <a:pt x="2545" y="2308"/>
                </a:lnTo>
                <a:lnTo>
                  <a:pt x="2591" y="2350"/>
                </a:lnTo>
                <a:lnTo>
                  <a:pt x="2631" y="2394"/>
                </a:lnTo>
                <a:lnTo>
                  <a:pt x="2668" y="2443"/>
                </a:lnTo>
                <a:lnTo>
                  <a:pt x="2699" y="2497"/>
                </a:lnTo>
                <a:lnTo>
                  <a:pt x="2726" y="2553"/>
                </a:lnTo>
                <a:lnTo>
                  <a:pt x="2748" y="2611"/>
                </a:lnTo>
                <a:lnTo>
                  <a:pt x="2763" y="2673"/>
                </a:lnTo>
                <a:lnTo>
                  <a:pt x="2773" y="2735"/>
                </a:lnTo>
                <a:lnTo>
                  <a:pt x="2776" y="2801"/>
                </a:lnTo>
                <a:lnTo>
                  <a:pt x="2773" y="2867"/>
                </a:lnTo>
                <a:lnTo>
                  <a:pt x="2763" y="2930"/>
                </a:lnTo>
                <a:lnTo>
                  <a:pt x="2748" y="2991"/>
                </a:lnTo>
                <a:lnTo>
                  <a:pt x="2726" y="3050"/>
                </a:lnTo>
                <a:lnTo>
                  <a:pt x="2699" y="3105"/>
                </a:lnTo>
                <a:lnTo>
                  <a:pt x="2668" y="3159"/>
                </a:lnTo>
                <a:lnTo>
                  <a:pt x="2631" y="3208"/>
                </a:lnTo>
                <a:lnTo>
                  <a:pt x="2591" y="3252"/>
                </a:lnTo>
                <a:lnTo>
                  <a:pt x="2545" y="3294"/>
                </a:lnTo>
                <a:lnTo>
                  <a:pt x="2497" y="3331"/>
                </a:lnTo>
                <a:lnTo>
                  <a:pt x="2445" y="3363"/>
                </a:lnTo>
                <a:lnTo>
                  <a:pt x="2389" y="3390"/>
                </a:lnTo>
                <a:lnTo>
                  <a:pt x="2332" y="3411"/>
                </a:lnTo>
                <a:lnTo>
                  <a:pt x="2271" y="3427"/>
                </a:lnTo>
                <a:lnTo>
                  <a:pt x="2208" y="3437"/>
                </a:lnTo>
                <a:lnTo>
                  <a:pt x="2144" y="3440"/>
                </a:lnTo>
                <a:lnTo>
                  <a:pt x="2079" y="3437"/>
                </a:lnTo>
                <a:lnTo>
                  <a:pt x="2015" y="3427"/>
                </a:lnTo>
                <a:lnTo>
                  <a:pt x="1955" y="3411"/>
                </a:lnTo>
                <a:lnTo>
                  <a:pt x="1897" y="3390"/>
                </a:lnTo>
                <a:lnTo>
                  <a:pt x="1841" y="3363"/>
                </a:lnTo>
                <a:lnTo>
                  <a:pt x="1789" y="3331"/>
                </a:lnTo>
                <a:lnTo>
                  <a:pt x="1741" y="3294"/>
                </a:lnTo>
                <a:lnTo>
                  <a:pt x="1695" y="3252"/>
                </a:lnTo>
                <a:lnTo>
                  <a:pt x="1655" y="3208"/>
                </a:lnTo>
                <a:lnTo>
                  <a:pt x="1618" y="3159"/>
                </a:lnTo>
                <a:lnTo>
                  <a:pt x="1587" y="3105"/>
                </a:lnTo>
                <a:lnTo>
                  <a:pt x="1560" y="3050"/>
                </a:lnTo>
                <a:lnTo>
                  <a:pt x="1538" y="2991"/>
                </a:lnTo>
                <a:lnTo>
                  <a:pt x="1523" y="2930"/>
                </a:lnTo>
                <a:lnTo>
                  <a:pt x="1513" y="2867"/>
                </a:lnTo>
                <a:lnTo>
                  <a:pt x="1510" y="2801"/>
                </a:lnTo>
                <a:lnTo>
                  <a:pt x="1513" y="2735"/>
                </a:lnTo>
                <a:lnTo>
                  <a:pt x="1523" y="2673"/>
                </a:lnTo>
                <a:lnTo>
                  <a:pt x="1538" y="2611"/>
                </a:lnTo>
                <a:lnTo>
                  <a:pt x="1560" y="2553"/>
                </a:lnTo>
                <a:lnTo>
                  <a:pt x="1587" y="2497"/>
                </a:lnTo>
                <a:lnTo>
                  <a:pt x="1618" y="2443"/>
                </a:lnTo>
                <a:lnTo>
                  <a:pt x="1655" y="2394"/>
                </a:lnTo>
                <a:lnTo>
                  <a:pt x="1695" y="2350"/>
                </a:lnTo>
                <a:lnTo>
                  <a:pt x="1741" y="2308"/>
                </a:lnTo>
                <a:lnTo>
                  <a:pt x="1789" y="2271"/>
                </a:lnTo>
                <a:lnTo>
                  <a:pt x="1841" y="2239"/>
                </a:lnTo>
                <a:lnTo>
                  <a:pt x="1897" y="2212"/>
                </a:lnTo>
                <a:lnTo>
                  <a:pt x="1955" y="2191"/>
                </a:lnTo>
                <a:lnTo>
                  <a:pt x="2015" y="2176"/>
                </a:lnTo>
                <a:lnTo>
                  <a:pt x="2079" y="2165"/>
                </a:lnTo>
                <a:lnTo>
                  <a:pt x="2144" y="2162"/>
                </a:lnTo>
                <a:close/>
                <a:moveTo>
                  <a:pt x="926" y="1966"/>
                </a:moveTo>
                <a:lnTo>
                  <a:pt x="1462" y="1966"/>
                </a:lnTo>
                <a:lnTo>
                  <a:pt x="1476" y="1968"/>
                </a:lnTo>
                <a:lnTo>
                  <a:pt x="1490" y="1975"/>
                </a:lnTo>
                <a:lnTo>
                  <a:pt x="1501" y="1986"/>
                </a:lnTo>
                <a:lnTo>
                  <a:pt x="1507" y="1999"/>
                </a:lnTo>
                <a:lnTo>
                  <a:pt x="1510" y="2015"/>
                </a:lnTo>
                <a:lnTo>
                  <a:pt x="1510" y="2064"/>
                </a:lnTo>
                <a:lnTo>
                  <a:pt x="1507" y="2080"/>
                </a:lnTo>
                <a:lnTo>
                  <a:pt x="1501" y="2093"/>
                </a:lnTo>
                <a:lnTo>
                  <a:pt x="1490" y="2104"/>
                </a:lnTo>
                <a:lnTo>
                  <a:pt x="1476" y="2111"/>
                </a:lnTo>
                <a:lnTo>
                  <a:pt x="1462" y="2113"/>
                </a:lnTo>
                <a:lnTo>
                  <a:pt x="926" y="2113"/>
                </a:lnTo>
                <a:lnTo>
                  <a:pt x="910" y="2111"/>
                </a:lnTo>
                <a:lnTo>
                  <a:pt x="897" y="2104"/>
                </a:lnTo>
                <a:lnTo>
                  <a:pt x="886" y="2093"/>
                </a:lnTo>
                <a:lnTo>
                  <a:pt x="879" y="2080"/>
                </a:lnTo>
                <a:lnTo>
                  <a:pt x="877" y="2064"/>
                </a:lnTo>
                <a:lnTo>
                  <a:pt x="877" y="2015"/>
                </a:lnTo>
                <a:lnTo>
                  <a:pt x="879" y="1999"/>
                </a:lnTo>
                <a:lnTo>
                  <a:pt x="886" y="1986"/>
                </a:lnTo>
                <a:lnTo>
                  <a:pt x="897" y="1975"/>
                </a:lnTo>
                <a:lnTo>
                  <a:pt x="910" y="1968"/>
                </a:lnTo>
                <a:lnTo>
                  <a:pt x="926" y="1966"/>
                </a:lnTo>
                <a:close/>
                <a:moveTo>
                  <a:pt x="754" y="1876"/>
                </a:moveTo>
                <a:lnTo>
                  <a:pt x="768" y="1879"/>
                </a:lnTo>
                <a:lnTo>
                  <a:pt x="780" y="1888"/>
                </a:lnTo>
                <a:lnTo>
                  <a:pt x="789" y="1898"/>
                </a:lnTo>
                <a:lnTo>
                  <a:pt x="794" y="1912"/>
                </a:lnTo>
                <a:lnTo>
                  <a:pt x="794" y="1925"/>
                </a:lnTo>
                <a:lnTo>
                  <a:pt x="791" y="1939"/>
                </a:lnTo>
                <a:lnTo>
                  <a:pt x="784" y="1951"/>
                </a:lnTo>
                <a:lnTo>
                  <a:pt x="604" y="2155"/>
                </a:lnTo>
                <a:lnTo>
                  <a:pt x="594" y="2163"/>
                </a:lnTo>
                <a:lnTo>
                  <a:pt x="583" y="2168"/>
                </a:lnTo>
                <a:lnTo>
                  <a:pt x="570" y="2170"/>
                </a:lnTo>
                <a:lnTo>
                  <a:pt x="556" y="2167"/>
                </a:lnTo>
                <a:lnTo>
                  <a:pt x="542" y="2160"/>
                </a:lnTo>
                <a:lnTo>
                  <a:pt x="431" y="2069"/>
                </a:lnTo>
                <a:lnTo>
                  <a:pt x="421" y="2059"/>
                </a:lnTo>
                <a:lnTo>
                  <a:pt x="415" y="2046"/>
                </a:lnTo>
                <a:lnTo>
                  <a:pt x="414" y="2033"/>
                </a:lnTo>
                <a:lnTo>
                  <a:pt x="416" y="2019"/>
                </a:lnTo>
                <a:lnTo>
                  <a:pt x="424" y="2006"/>
                </a:lnTo>
                <a:lnTo>
                  <a:pt x="434" y="1996"/>
                </a:lnTo>
                <a:lnTo>
                  <a:pt x="447" y="1991"/>
                </a:lnTo>
                <a:lnTo>
                  <a:pt x="461" y="1989"/>
                </a:lnTo>
                <a:lnTo>
                  <a:pt x="474" y="1992"/>
                </a:lnTo>
                <a:lnTo>
                  <a:pt x="487" y="1999"/>
                </a:lnTo>
                <a:lnTo>
                  <a:pt x="565" y="2063"/>
                </a:lnTo>
                <a:lnTo>
                  <a:pt x="717" y="1891"/>
                </a:lnTo>
                <a:lnTo>
                  <a:pt x="727" y="1882"/>
                </a:lnTo>
                <a:lnTo>
                  <a:pt x="741" y="1877"/>
                </a:lnTo>
                <a:lnTo>
                  <a:pt x="754" y="1876"/>
                </a:lnTo>
                <a:close/>
                <a:moveTo>
                  <a:pt x="926" y="1573"/>
                </a:moveTo>
                <a:lnTo>
                  <a:pt x="1705" y="1573"/>
                </a:lnTo>
                <a:lnTo>
                  <a:pt x="1720" y="1575"/>
                </a:lnTo>
                <a:lnTo>
                  <a:pt x="1733" y="1582"/>
                </a:lnTo>
                <a:lnTo>
                  <a:pt x="1744" y="1593"/>
                </a:lnTo>
                <a:lnTo>
                  <a:pt x="1751" y="1606"/>
                </a:lnTo>
                <a:lnTo>
                  <a:pt x="1753" y="1622"/>
                </a:lnTo>
                <a:lnTo>
                  <a:pt x="1753" y="1671"/>
                </a:lnTo>
                <a:lnTo>
                  <a:pt x="1751" y="1687"/>
                </a:lnTo>
                <a:lnTo>
                  <a:pt x="1744" y="1700"/>
                </a:lnTo>
                <a:lnTo>
                  <a:pt x="1733" y="1711"/>
                </a:lnTo>
                <a:lnTo>
                  <a:pt x="1720" y="1718"/>
                </a:lnTo>
                <a:lnTo>
                  <a:pt x="1705" y="1720"/>
                </a:lnTo>
                <a:lnTo>
                  <a:pt x="926" y="1720"/>
                </a:lnTo>
                <a:lnTo>
                  <a:pt x="910" y="1718"/>
                </a:lnTo>
                <a:lnTo>
                  <a:pt x="897" y="1711"/>
                </a:lnTo>
                <a:lnTo>
                  <a:pt x="886" y="1700"/>
                </a:lnTo>
                <a:lnTo>
                  <a:pt x="879" y="1687"/>
                </a:lnTo>
                <a:lnTo>
                  <a:pt x="877" y="1671"/>
                </a:lnTo>
                <a:lnTo>
                  <a:pt x="877" y="1622"/>
                </a:lnTo>
                <a:lnTo>
                  <a:pt x="879" y="1606"/>
                </a:lnTo>
                <a:lnTo>
                  <a:pt x="886" y="1593"/>
                </a:lnTo>
                <a:lnTo>
                  <a:pt x="897" y="1582"/>
                </a:lnTo>
                <a:lnTo>
                  <a:pt x="910" y="1575"/>
                </a:lnTo>
                <a:lnTo>
                  <a:pt x="926" y="1573"/>
                </a:lnTo>
                <a:close/>
                <a:moveTo>
                  <a:pt x="754" y="1458"/>
                </a:moveTo>
                <a:lnTo>
                  <a:pt x="768" y="1461"/>
                </a:lnTo>
                <a:lnTo>
                  <a:pt x="780" y="1470"/>
                </a:lnTo>
                <a:lnTo>
                  <a:pt x="789" y="1480"/>
                </a:lnTo>
                <a:lnTo>
                  <a:pt x="794" y="1494"/>
                </a:lnTo>
                <a:lnTo>
                  <a:pt x="794" y="1507"/>
                </a:lnTo>
                <a:lnTo>
                  <a:pt x="791" y="1521"/>
                </a:lnTo>
                <a:lnTo>
                  <a:pt x="784" y="1533"/>
                </a:lnTo>
                <a:lnTo>
                  <a:pt x="604" y="1737"/>
                </a:lnTo>
                <a:lnTo>
                  <a:pt x="594" y="1745"/>
                </a:lnTo>
                <a:lnTo>
                  <a:pt x="583" y="1750"/>
                </a:lnTo>
                <a:lnTo>
                  <a:pt x="570" y="1752"/>
                </a:lnTo>
                <a:lnTo>
                  <a:pt x="556" y="1749"/>
                </a:lnTo>
                <a:lnTo>
                  <a:pt x="542" y="1742"/>
                </a:lnTo>
                <a:lnTo>
                  <a:pt x="431" y="1651"/>
                </a:lnTo>
                <a:lnTo>
                  <a:pt x="421" y="1641"/>
                </a:lnTo>
                <a:lnTo>
                  <a:pt x="415" y="1628"/>
                </a:lnTo>
                <a:lnTo>
                  <a:pt x="414" y="1615"/>
                </a:lnTo>
                <a:lnTo>
                  <a:pt x="416" y="1600"/>
                </a:lnTo>
                <a:lnTo>
                  <a:pt x="424" y="1588"/>
                </a:lnTo>
                <a:lnTo>
                  <a:pt x="434" y="1578"/>
                </a:lnTo>
                <a:lnTo>
                  <a:pt x="447" y="1573"/>
                </a:lnTo>
                <a:lnTo>
                  <a:pt x="461" y="1571"/>
                </a:lnTo>
                <a:lnTo>
                  <a:pt x="474" y="1574"/>
                </a:lnTo>
                <a:lnTo>
                  <a:pt x="487" y="1581"/>
                </a:lnTo>
                <a:lnTo>
                  <a:pt x="565" y="1645"/>
                </a:lnTo>
                <a:lnTo>
                  <a:pt x="717" y="1473"/>
                </a:lnTo>
                <a:lnTo>
                  <a:pt x="727" y="1464"/>
                </a:lnTo>
                <a:lnTo>
                  <a:pt x="741" y="1459"/>
                </a:lnTo>
                <a:lnTo>
                  <a:pt x="754" y="1458"/>
                </a:lnTo>
                <a:close/>
                <a:moveTo>
                  <a:pt x="926" y="1130"/>
                </a:moveTo>
                <a:lnTo>
                  <a:pt x="1705" y="1130"/>
                </a:lnTo>
                <a:lnTo>
                  <a:pt x="1720" y="1133"/>
                </a:lnTo>
                <a:lnTo>
                  <a:pt x="1733" y="1139"/>
                </a:lnTo>
                <a:lnTo>
                  <a:pt x="1744" y="1151"/>
                </a:lnTo>
                <a:lnTo>
                  <a:pt x="1751" y="1164"/>
                </a:lnTo>
                <a:lnTo>
                  <a:pt x="1753" y="1179"/>
                </a:lnTo>
                <a:lnTo>
                  <a:pt x="1753" y="1229"/>
                </a:lnTo>
                <a:lnTo>
                  <a:pt x="1751" y="1244"/>
                </a:lnTo>
                <a:lnTo>
                  <a:pt x="1744" y="1257"/>
                </a:lnTo>
                <a:lnTo>
                  <a:pt x="1733" y="1269"/>
                </a:lnTo>
                <a:lnTo>
                  <a:pt x="1720" y="1275"/>
                </a:lnTo>
                <a:lnTo>
                  <a:pt x="1705" y="1278"/>
                </a:lnTo>
                <a:lnTo>
                  <a:pt x="926" y="1278"/>
                </a:lnTo>
                <a:lnTo>
                  <a:pt x="910" y="1275"/>
                </a:lnTo>
                <a:lnTo>
                  <a:pt x="897" y="1269"/>
                </a:lnTo>
                <a:lnTo>
                  <a:pt x="886" y="1257"/>
                </a:lnTo>
                <a:lnTo>
                  <a:pt x="879" y="1244"/>
                </a:lnTo>
                <a:lnTo>
                  <a:pt x="877" y="1229"/>
                </a:lnTo>
                <a:lnTo>
                  <a:pt x="877" y="1179"/>
                </a:lnTo>
                <a:lnTo>
                  <a:pt x="879" y="1164"/>
                </a:lnTo>
                <a:lnTo>
                  <a:pt x="886" y="1151"/>
                </a:lnTo>
                <a:lnTo>
                  <a:pt x="897" y="1139"/>
                </a:lnTo>
                <a:lnTo>
                  <a:pt x="910" y="1133"/>
                </a:lnTo>
                <a:lnTo>
                  <a:pt x="926" y="1130"/>
                </a:lnTo>
                <a:close/>
                <a:moveTo>
                  <a:pt x="754" y="1021"/>
                </a:moveTo>
                <a:lnTo>
                  <a:pt x="768" y="1025"/>
                </a:lnTo>
                <a:lnTo>
                  <a:pt x="780" y="1032"/>
                </a:lnTo>
                <a:lnTo>
                  <a:pt x="789" y="1043"/>
                </a:lnTo>
                <a:lnTo>
                  <a:pt x="794" y="1056"/>
                </a:lnTo>
                <a:lnTo>
                  <a:pt x="794" y="1071"/>
                </a:lnTo>
                <a:lnTo>
                  <a:pt x="791" y="1084"/>
                </a:lnTo>
                <a:lnTo>
                  <a:pt x="784" y="1096"/>
                </a:lnTo>
                <a:lnTo>
                  <a:pt x="604" y="1300"/>
                </a:lnTo>
                <a:lnTo>
                  <a:pt x="594" y="1308"/>
                </a:lnTo>
                <a:lnTo>
                  <a:pt x="583" y="1313"/>
                </a:lnTo>
                <a:lnTo>
                  <a:pt x="570" y="1314"/>
                </a:lnTo>
                <a:lnTo>
                  <a:pt x="556" y="1312"/>
                </a:lnTo>
                <a:lnTo>
                  <a:pt x="542" y="1305"/>
                </a:lnTo>
                <a:lnTo>
                  <a:pt x="431" y="1214"/>
                </a:lnTo>
                <a:lnTo>
                  <a:pt x="421" y="1204"/>
                </a:lnTo>
                <a:lnTo>
                  <a:pt x="415" y="1190"/>
                </a:lnTo>
                <a:lnTo>
                  <a:pt x="414" y="1177"/>
                </a:lnTo>
                <a:lnTo>
                  <a:pt x="416" y="1163"/>
                </a:lnTo>
                <a:lnTo>
                  <a:pt x="424" y="1151"/>
                </a:lnTo>
                <a:lnTo>
                  <a:pt x="434" y="1141"/>
                </a:lnTo>
                <a:lnTo>
                  <a:pt x="447" y="1135"/>
                </a:lnTo>
                <a:lnTo>
                  <a:pt x="461" y="1134"/>
                </a:lnTo>
                <a:lnTo>
                  <a:pt x="474" y="1136"/>
                </a:lnTo>
                <a:lnTo>
                  <a:pt x="487" y="1144"/>
                </a:lnTo>
                <a:lnTo>
                  <a:pt x="565" y="1207"/>
                </a:lnTo>
                <a:lnTo>
                  <a:pt x="717" y="1036"/>
                </a:lnTo>
                <a:lnTo>
                  <a:pt x="727" y="1027"/>
                </a:lnTo>
                <a:lnTo>
                  <a:pt x="741" y="1022"/>
                </a:lnTo>
                <a:lnTo>
                  <a:pt x="754" y="1021"/>
                </a:lnTo>
                <a:close/>
                <a:moveTo>
                  <a:pt x="147" y="344"/>
                </a:moveTo>
                <a:lnTo>
                  <a:pt x="541" y="344"/>
                </a:lnTo>
                <a:lnTo>
                  <a:pt x="537" y="369"/>
                </a:lnTo>
                <a:lnTo>
                  <a:pt x="536" y="395"/>
                </a:lnTo>
                <a:lnTo>
                  <a:pt x="539" y="435"/>
                </a:lnTo>
                <a:lnTo>
                  <a:pt x="549" y="472"/>
                </a:lnTo>
                <a:lnTo>
                  <a:pt x="563" y="507"/>
                </a:lnTo>
                <a:lnTo>
                  <a:pt x="583" y="539"/>
                </a:lnTo>
                <a:lnTo>
                  <a:pt x="606" y="567"/>
                </a:lnTo>
                <a:lnTo>
                  <a:pt x="635" y="592"/>
                </a:lnTo>
                <a:lnTo>
                  <a:pt x="667" y="612"/>
                </a:lnTo>
                <a:lnTo>
                  <a:pt x="701" y="626"/>
                </a:lnTo>
                <a:lnTo>
                  <a:pt x="739" y="636"/>
                </a:lnTo>
                <a:lnTo>
                  <a:pt x="778" y="639"/>
                </a:lnTo>
                <a:lnTo>
                  <a:pt x="1414" y="639"/>
                </a:lnTo>
                <a:lnTo>
                  <a:pt x="1454" y="636"/>
                </a:lnTo>
                <a:lnTo>
                  <a:pt x="1491" y="626"/>
                </a:lnTo>
                <a:lnTo>
                  <a:pt x="1525" y="612"/>
                </a:lnTo>
                <a:lnTo>
                  <a:pt x="1557" y="591"/>
                </a:lnTo>
                <a:lnTo>
                  <a:pt x="1585" y="567"/>
                </a:lnTo>
                <a:lnTo>
                  <a:pt x="1609" y="538"/>
                </a:lnTo>
                <a:lnTo>
                  <a:pt x="1629" y="506"/>
                </a:lnTo>
                <a:lnTo>
                  <a:pt x="1644" y="470"/>
                </a:lnTo>
                <a:lnTo>
                  <a:pt x="1653" y="432"/>
                </a:lnTo>
                <a:lnTo>
                  <a:pt x="1656" y="392"/>
                </a:lnTo>
                <a:lnTo>
                  <a:pt x="1655" y="368"/>
                </a:lnTo>
                <a:lnTo>
                  <a:pt x="1651" y="344"/>
                </a:lnTo>
                <a:lnTo>
                  <a:pt x="1948" y="344"/>
                </a:lnTo>
                <a:lnTo>
                  <a:pt x="1990" y="346"/>
                </a:lnTo>
                <a:lnTo>
                  <a:pt x="2027" y="352"/>
                </a:lnTo>
                <a:lnTo>
                  <a:pt x="2060" y="363"/>
                </a:lnTo>
                <a:lnTo>
                  <a:pt x="2091" y="375"/>
                </a:lnTo>
                <a:lnTo>
                  <a:pt x="2117" y="392"/>
                </a:lnTo>
                <a:lnTo>
                  <a:pt x="2139" y="412"/>
                </a:lnTo>
                <a:lnTo>
                  <a:pt x="2158" y="434"/>
                </a:lnTo>
                <a:lnTo>
                  <a:pt x="2173" y="458"/>
                </a:lnTo>
                <a:lnTo>
                  <a:pt x="2183" y="484"/>
                </a:lnTo>
                <a:lnTo>
                  <a:pt x="2190" y="512"/>
                </a:lnTo>
                <a:lnTo>
                  <a:pt x="2192" y="541"/>
                </a:lnTo>
                <a:lnTo>
                  <a:pt x="2192" y="2017"/>
                </a:lnTo>
                <a:lnTo>
                  <a:pt x="2167" y="2016"/>
                </a:lnTo>
                <a:lnTo>
                  <a:pt x="2144" y="2015"/>
                </a:lnTo>
                <a:lnTo>
                  <a:pt x="2076" y="2018"/>
                </a:lnTo>
                <a:lnTo>
                  <a:pt x="2011" y="2026"/>
                </a:lnTo>
                <a:lnTo>
                  <a:pt x="1948" y="2041"/>
                </a:lnTo>
                <a:lnTo>
                  <a:pt x="1948" y="885"/>
                </a:lnTo>
                <a:lnTo>
                  <a:pt x="244" y="885"/>
                </a:lnTo>
                <a:lnTo>
                  <a:pt x="244" y="2850"/>
                </a:lnTo>
                <a:lnTo>
                  <a:pt x="1367" y="2850"/>
                </a:lnTo>
                <a:lnTo>
                  <a:pt x="1373" y="2915"/>
                </a:lnTo>
                <a:lnTo>
                  <a:pt x="1384" y="2977"/>
                </a:lnTo>
                <a:lnTo>
                  <a:pt x="1401" y="3038"/>
                </a:lnTo>
                <a:lnTo>
                  <a:pt x="1421" y="3096"/>
                </a:lnTo>
                <a:lnTo>
                  <a:pt x="195" y="3096"/>
                </a:lnTo>
                <a:lnTo>
                  <a:pt x="160" y="3093"/>
                </a:lnTo>
                <a:lnTo>
                  <a:pt x="127" y="3083"/>
                </a:lnTo>
                <a:lnTo>
                  <a:pt x="97" y="3069"/>
                </a:lnTo>
                <a:lnTo>
                  <a:pt x="69" y="3050"/>
                </a:lnTo>
                <a:lnTo>
                  <a:pt x="46" y="3026"/>
                </a:lnTo>
                <a:lnTo>
                  <a:pt x="27" y="2999"/>
                </a:lnTo>
                <a:lnTo>
                  <a:pt x="12" y="2968"/>
                </a:lnTo>
                <a:lnTo>
                  <a:pt x="3" y="2934"/>
                </a:lnTo>
                <a:lnTo>
                  <a:pt x="0" y="2899"/>
                </a:lnTo>
                <a:lnTo>
                  <a:pt x="0" y="541"/>
                </a:lnTo>
                <a:lnTo>
                  <a:pt x="3" y="509"/>
                </a:lnTo>
                <a:lnTo>
                  <a:pt x="9" y="478"/>
                </a:lnTo>
                <a:lnTo>
                  <a:pt x="21" y="450"/>
                </a:lnTo>
                <a:lnTo>
                  <a:pt x="35" y="424"/>
                </a:lnTo>
                <a:lnTo>
                  <a:pt x="52" y="401"/>
                </a:lnTo>
                <a:lnTo>
                  <a:pt x="69" y="382"/>
                </a:lnTo>
                <a:lnTo>
                  <a:pt x="89" y="366"/>
                </a:lnTo>
                <a:lnTo>
                  <a:pt x="108" y="354"/>
                </a:lnTo>
                <a:lnTo>
                  <a:pt x="128" y="346"/>
                </a:lnTo>
                <a:lnTo>
                  <a:pt x="147" y="344"/>
                </a:lnTo>
                <a:close/>
                <a:moveTo>
                  <a:pt x="1096" y="98"/>
                </a:moveTo>
                <a:lnTo>
                  <a:pt x="1076" y="101"/>
                </a:lnTo>
                <a:lnTo>
                  <a:pt x="1059" y="108"/>
                </a:lnTo>
                <a:lnTo>
                  <a:pt x="1044" y="120"/>
                </a:lnTo>
                <a:lnTo>
                  <a:pt x="1033" y="134"/>
                </a:lnTo>
                <a:lnTo>
                  <a:pt x="1026" y="152"/>
                </a:lnTo>
                <a:lnTo>
                  <a:pt x="1023" y="172"/>
                </a:lnTo>
                <a:lnTo>
                  <a:pt x="1026" y="192"/>
                </a:lnTo>
                <a:lnTo>
                  <a:pt x="1033" y="210"/>
                </a:lnTo>
                <a:lnTo>
                  <a:pt x="1044" y="224"/>
                </a:lnTo>
                <a:lnTo>
                  <a:pt x="1059" y="236"/>
                </a:lnTo>
                <a:lnTo>
                  <a:pt x="1076" y="243"/>
                </a:lnTo>
                <a:lnTo>
                  <a:pt x="1096" y="246"/>
                </a:lnTo>
                <a:lnTo>
                  <a:pt x="1116" y="243"/>
                </a:lnTo>
                <a:lnTo>
                  <a:pt x="1133" y="236"/>
                </a:lnTo>
                <a:lnTo>
                  <a:pt x="1148" y="224"/>
                </a:lnTo>
                <a:lnTo>
                  <a:pt x="1159" y="210"/>
                </a:lnTo>
                <a:lnTo>
                  <a:pt x="1166" y="192"/>
                </a:lnTo>
                <a:lnTo>
                  <a:pt x="1169" y="172"/>
                </a:lnTo>
                <a:lnTo>
                  <a:pt x="1166" y="152"/>
                </a:lnTo>
                <a:lnTo>
                  <a:pt x="1159" y="134"/>
                </a:lnTo>
                <a:lnTo>
                  <a:pt x="1148" y="120"/>
                </a:lnTo>
                <a:lnTo>
                  <a:pt x="1133" y="108"/>
                </a:lnTo>
                <a:lnTo>
                  <a:pt x="1116" y="101"/>
                </a:lnTo>
                <a:lnTo>
                  <a:pt x="1096" y="98"/>
                </a:lnTo>
                <a:close/>
                <a:moveTo>
                  <a:pt x="1094" y="0"/>
                </a:moveTo>
                <a:lnTo>
                  <a:pt x="1098" y="0"/>
                </a:lnTo>
                <a:lnTo>
                  <a:pt x="1128" y="3"/>
                </a:lnTo>
                <a:lnTo>
                  <a:pt x="1157" y="10"/>
                </a:lnTo>
                <a:lnTo>
                  <a:pt x="1183" y="23"/>
                </a:lnTo>
                <a:lnTo>
                  <a:pt x="1207" y="40"/>
                </a:lnTo>
                <a:lnTo>
                  <a:pt x="1227" y="60"/>
                </a:lnTo>
                <a:lnTo>
                  <a:pt x="1244" y="84"/>
                </a:lnTo>
                <a:lnTo>
                  <a:pt x="1256" y="110"/>
                </a:lnTo>
                <a:lnTo>
                  <a:pt x="1263" y="140"/>
                </a:lnTo>
                <a:lnTo>
                  <a:pt x="1267" y="170"/>
                </a:lnTo>
                <a:lnTo>
                  <a:pt x="1267" y="172"/>
                </a:lnTo>
                <a:lnTo>
                  <a:pt x="1269" y="192"/>
                </a:lnTo>
                <a:lnTo>
                  <a:pt x="1277" y="210"/>
                </a:lnTo>
                <a:lnTo>
                  <a:pt x="1288" y="224"/>
                </a:lnTo>
                <a:lnTo>
                  <a:pt x="1303" y="236"/>
                </a:lnTo>
                <a:lnTo>
                  <a:pt x="1319" y="243"/>
                </a:lnTo>
                <a:lnTo>
                  <a:pt x="1339" y="246"/>
                </a:lnTo>
                <a:lnTo>
                  <a:pt x="1414" y="246"/>
                </a:lnTo>
                <a:lnTo>
                  <a:pt x="1443" y="249"/>
                </a:lnTo>
                <a:lnTo>
                  <a:pt x="1470" y="257"/>
                </a:lnTo>
                <a:lnTo>
                  <a:pt x="1495" y="271"/>
                </a:lnTo>
                <a:lnTo>
                  <a:pt x="1517" y="289"/>
                </a:lnTo>
                <a:lnTo>
                  <a:pt x="1534" y="310"/>
                </a:lnTo>
                <a:lnTo>
                  <a:pt x="1548" y="335"/>
                </a:lnTo>
                <a:lnTo>
                  <a:pt x="1556" y="363"/>
                </a:lnTo>
                <a:lnTo>
                  <a:pt x="1559" y="392"/>
                </a:lnTo>
                <a:lnTo>
                  <a:pt x="1559" y="395"/>
                </a:lnTo>
                <a:lnTo>
                  <a:pt x="1556" y="424"/>
                </a:lnTo>
                <a:lnTo>
                  <a:pt x="1548" y="451"/>
                </a:lnTo>
                <a:lnTo>
                  <a:pt x="1534" y="476"/>
                </a:lnTo>
                <a:lnTo>
                  <a:pt x="1517" y="498"/>
                </a:lnTo>
                <a:lnTo>
                  <a:pt x="1495" y="516"/>
                </a:lnTo>
                <a:lnTo>
                  <a:pt x="1470" y="530"/>
                </a:lnTo>
                <a:lnTo>
                  <a:pt x="1443" y="538"/>
                </a:lnTo>
                <a:lnTo>
                  <a:pt x="1414" y="541"/>
                </a:lnTo>
                <a:lnTo>
                  <a:pt x="778" y="541"/>
                </a:lnTo>
                <a:lnTo>
                  <a:pt x="749" y="538"/>
                </a:lnTo>
                <a:lnTo>
                  <a:pt x="722" y="530"/>
                </a:lnTo>
                <a:lnTo>
                  <a:pt x="697" y="516"/>
                </a:lnTo>
                <a:lnTo>
                  <a:pt x="676" y="498"/>
                </a:lnTo>
                <a:lnTo>
                  <a:pt x="658" y="476"/>
                </a:lnTo>
                <a:lnTo>
                  <a:pt x="645" y="451"/>
                </a:lnTo>
                <a:lnTo>
                  <a:pt x="636" y="424"/>
                </a:lnTo>
                <a:lnTo>
                  <a:pt x="633" y="395"/>
                </a:lnTo>
                <a:lnTo>
                  <a:pt x="633" y="392"/>
                </a:lnTo>
                <a:lnTo>
                  <a:pt x="636" y="363"/>
                </a:lnTo>
                <a:lnTo>
                  <a:pt x="645" y="335"/>
                </a:lnTo>
                <a:lnTo>
                  <a:pt x="658" y="310"/>
                </a:lnTo>
                <a:lnTo>
                  <a:pt x="676" y="289"/>
                </a:lnTo>
                <a:lnTo>
                  <a:pt x="697" y="271"/>
                </a:lnTo>
                <a:lnTo>
                  <a:pt x="722" y="257"/>
                </a:lnTo>
                <a:lnTo>
                  <a:pt x="749" y="249"/>
                </a:lnTo>
                <a:lnTo>
                  <a:pt x="778" y="246"/>
                </a:lnTo>
                <a:lnTo>
                  <a:pt x="853" y="246"/>
                </a:lnTo>
                <a:lnTo>
                  <a:pt x="872" y="243"/>
                </a:lnTo>
                <a:lnTo>
                  <a:pt x="889" y="236"/>
                </a:lnTo>
                <a:lnTo>
                  <a:pt x="904" y="224"/>
                </a:lnTo>
                <a:lnTo>
                  <a:pt x="915" y="210"/>
                </a:lnTo>
                <a:lnTo>
                  <a:pt x="923" y="192"/>
                </a:lnTo>
                <a:lnTo>
                  <a:pt x="926" y="172"/>
                </a:lnTo>
                <a:lnTo>
                  <a:pt x="926" y="170"/>
                </a:lnTo>
                <a:lnTo>
                  <a:pt x="929" y="140"/>
                </a:lnTo>
                <a:lnTo>
                  <a:pt x="936" y="110"/>
                </a:lnTo>
                <a:lnTo>
                  <a:pt x="948" y="84"/>
                </a:lnTo>
                <a:lnTo>
                  <a:pt x="965" y="60"/>
                </a:lnTo>
                <a:lnTo>
                  <a:pt x="986" y="40"/>
                </a:lnTo>
                <a:lnTo>
                  <a:pt x="1009" y="23"/>
                </a:lnTo>
                <a:lnTo>
                  <a:pt x="1035" y="10"/>
                </a:lnTo>
                <a:lnTo>
                  <a:pt x="1064" y="3"/>
                </a:lnTo>
                <a:lnTo>
                  <a:pt x="1094" y="0"/>
                </a:lnTo>
                <a:close/>
              </a:path>
            </a:pathLst>
          </a:custGeom>
          <a:solidFill>
            <a:srgbClr val="4941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7B28442B-7987-4A79-B8B4-6588E628D4AD}"/>
              </a:ext>
            </a:extLst>
          </p:cNvPr>
          <p:cNvSpPr>
            <a:spLocks noEditPoints="1"/>
          </p:cNvSpPr>
          <p:nvPr/>
        </p:nvSpPr>
        <p:spPr bwMode="auto">
          <a:xfrm>
            <a:off x="6028880" y="5195632"/>
            <a:ext cx="379666" cy="469802"/>
          </a:xfrm>
          <a:custGeom>
            <a:avLst/>
            <a:gdLst>
              <a:gd name="T0" fmla="*/ 1893 w 2776"/>
              <a:gd name="T1" fmla="*/ 2761 h 3440"/>
              <a:gd name="T2" fmla="*/ 1756 w 2776"/>
              <a:gd name="T3" fmla="*/ 2829 h 3440"/>
              <a:gd name="T4" fmla="*/ 2073 w 2776"/>
              <a:gd name="T5" fmla="*/ 3143 h 3440"/>
              <a:gd name="T6" fmla="*/ 2577 w 2776"/>
              <a:gd name="T7" fmla="*/ 2631 h 3440"/>
              <a:gd name="T8" fmla="*/ 2489 w 2776"/>
              <a:gd name="T9" fmla="*/ 2506 h 3440"/>
              <a:gd name="T10" fmla="*/ 1412 w 2776"/>
              <a:gd name="T11" fmla="*/ 2506 h 3440"/>
              <a:gd name="T12" fmla="*/ 897 w 2776"/>
              <a:gd name="T13" fmla="*/ 2546 h 3440"/>
              <a:gd name="T14" fmla="*/ 910 w 2776"/>
              <a:gd name="T15" fmla="*/ 2410 h 3440"/>
              <a:gd name="T16" fmla="*/ 791 w 2776"/>
              <a:gd name="T17" fmla="*/ 2360 h 3440"/>
              <a:gd name="T18" fmla="*/ 431 w 2776"/>
              <a:gd name="T19" fmla="*/ 2490 h 3440"/>
              <a:gd name="T20" fmla="*/ 461 w 2776"/>
              <a:gd name="T21" fmla="*/ 2410 h 3440"/>
              <a:gd name="T22" fmla="*/ 2144 w 2776"/>
              <a:gd name="T23" fmla="*/ 2162 h 3440"/>
              <a:gd name="T24" fmla="*/ 2591 w 2776"/>
              <a:gd name="T25" fmla="*/ 2350 h 3440"/>
              <a:gd name="T26" fmla="*/ 2776 w 2776"/>
              <a:gd name="T27" fmla="*/ 2801 h 3440"/>
              <a:gd name="T28" fmla="*/ 2591 w 2776"/>
              <a:gd name="T29" fmla="*/ 3252 h 3440"/>
              <a:gd name="T30" fmla="*/ 2144 w 2776"/>
              <a:gd name="T31" fmla="*/ 3440 h 3440"/>
              <a:gd name="T32" fmla="*/ 1695 w 2776"/>
              <a:gd name="T33" fmla="*/ 3252 h 3440"/>
              <a:gd name="T34" fmla="*/ 1510 w 2776"/>
              <a:gd name="T35" fmla="*/ 2801 h 3440"/>
              <a:gd name="T36" fmla="*/ 1695 w 2776"/>
              <a:gd name="T37" fmla="*/ 2350 h 3440"/>
              <a:gd name="T38" fmla="*/ 2144 w 2776"/>
              <a:gd name="T39" fmla="*/ 2162 h 3440"/>
              <a:gd name="T40" fmla="*/ 1510 w 2776"/>
              <a:gd name="T41" fmla="*/ 2064 h 3440"/>
              <a:gd name="T42" fmla="*/ 897 w 2776"/>
              <a:gd name="T43" fmla="*/ 2104 h 3440"/>
              <a:gd name="T44" fmla="*/ 910 w 2776"/>
              <a:gd name="T45" fmla="*/ 1968 h 3440"/>
              <a:gd name="T46" fmla="*/ 791 w 2776"/>
              <a:gd name="T47" fmla="*/ 1939 h 3440"/>
              <a:gd name="T48" fmla="*/ 431 w 2776"/>
              <a:gd name="T49" fmla="*/ 2069 h 3440"/>
              <a:gd name="T50" fmla="*/ 461 w 2776"/>
              <a:gd name="T51" fmla="*/ 1989 h 3440"/>
              <a:gd name="T52" fmla="*/ 926 w 2776"/>
              <a:gd name="T53" fmla="*/ 1573 h 3440"/>
              <a:gd name="T54" fmla="*/ 1751 w 2776"/>
              <a:gd name="T55" fmla="*/ 1687 h 3440"/>
              <a:gd name="T56" fmla="*/ 886 w 2776"/>
              <a:gd name="T57" fmla="*/ 1700 h 3440"/>
              <a:gd name="T58" fmla="*/ 926 w 2776"/>
              <a:gd name="T59" fmla="*/ 1573 h 3440"/>
              <a:gd name="T60" fmla="*/ 784 w 2776"/>
              <a:gd name="T61" fmla="*/ 1533 h 3440"/>
              <a:gd name="T62" fmla="*/ 421 w 2776"/>
              <a:gd name="T63" fmla="*/ 1641 h 3440"/>
              <a:gd name="T64" fmla="*/ 474 w 2776"/>
              <a:gd name="T65" fmla="*/ 1574 h 3440"/>
              <a:gd name="T66" fmla="*/ 1705 w 2776"/>
              <a:gd name="T67" fmla="*/ 1130 h 3440"/>
              <a:gd name="T68" fmla="*/ 1744 w 2776"/>
              <a:gd name="T69" fmla="*/ 1257 h 3440"/>
              <a:gd name="T70" fmla="*/ 879 w 2776"/>
              <a:gd name="T71" fmla="*/ 1244 h 3440"/>
              <a:gd name="T72" fmla="*/ 754 w 2776"/>
              <a:gd name="T73" fmla="*/ 1021 h 3440"/>
              <a:gd name="T74" fmla="*/ 604 w 2776"/>
              <a:gd name="T75" fmla="*/ 1300 h 3440"/>
              <a:gd name="T76" fmla="*/ 415 w 2776"/>
              <a:gd name="T77" fmla="*/ 1190 h 3440"/>
              <a:gd name="T78" fmla="*/ 487 w 2776"/>
              <a:gd name="T79" fmla="*/ 1144 h 3440"/>
              <a:gd name="T80" fmla="*/ 537 w 2776"/>
              <a:gd name="T81" fmla="*/ 369 h 3440"/>
              <a:gd name="T82" fmla="*/ 667 w 2776"/>
              <a:gd name="T83" fmla="*/ 612 h 3440"/>
              <a:gd name="T84" fmla="*/ 1557 w 2776"/>
              <a:gd name="T85" fmla="*/ 591 h 3440"/>
              <a:gd name="T86" fmla="*/ 1651 w 2776"/>
              <a:gd name="T87" fmla="*/ 344 h 3440"/>
              <a:gd name="T88" fmla="*/ 2158 w 2776"/>
              <a:gd name="T89" fmla="*/ 434 h 3440"/>
              <a:gd name="T90" fmla="*/ 2076 w 2776"/>
              <a:gd name="T91" fmla="*/ 2018 h 3440"/>
              <a:gd name="T92" fmla="*/ 1384 w 2776"/>
              <a:gd name="T93" fmla="*/ 2977 h 3440"/>
              <a:gd name="T94" fmla="*/ 46 w 2776"/>
              <a:gd name="T95" fmla="*/ 3026 h 3440"/>
              <a:gd name="T96" fmla="*/ 21 w 2776"/>
              <a:gd name="T97" fmla="*/ 450 h 3440"/>
              <a:gd name="T98" fmla="*/ 1096 w 2776"/>
              <a:gd name="T99" fmla="*/ 98 h 3440"/>
              <a:gd name="T100" fmla="*/ 1033 w 2776"/>
              <a:gd name="T101" fmla="*/ 210 h 3440"/>
              <a:gd name="T102" fmla="*/ 1159 w 2776"/>
              <a:gd name="T103" fmla="*/ 210 h 3440"/>
              <a:gd name="T104" fmla="*/ 1096 w 2776"/>
              <a:gd name="T105" fmla="*/ 98 h 3440"/>
              <a:gd name="T106" fmla="*/ 1244 w 2776"/>
              <a:gd name="T107" fmla="*/ 84 h 3440"/>
              <a:gd name="T108" fmla="*/ 1303 w 2776"/>
              <a:gd name="T109" fmla="*/ 236 h 3440"/>
              <a:gd name="T110" fmla="*/ 1534 w 2776"/>
              <a:gd name="T111" fmla="*/ 310 h 3440"/>
              <a:gd name="T112" fmla="*/ 1517 w 2776"/>
              <a:gd name="T113" fmla="*/ 498 h 3440"/>
              <a:gd name="T114" fmla="*/ 697 w 2776"/>
              <a:gd name="T115" fmla="*/ 516 h 3440"/>
              <a:gd name="T116" fmla="*/ 645 w 2776"/>
              <a:gd name="T117" fmla="*/ 335 h 3440"/>
              <a:gd name="T118" fmla="*/ 872 w 2776"/>
              <a:gd name="T119" fmla="*/ 243 h 3440"/>
              <a:gd name="T120" fmla="*/ 936 w 2776"/>
              <a:gd name="T121" fmla="*/ 110 h 3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76" h="3440">
                <a:moveTo>
                  <a:pt x="2489" y="2506"/>
                </a:moveTo>
                <a:lnTo>
                  <a:pt x="2468" y="2508"/>
                </a:lnTo>
                <a:lnTo>
                  <a:pt x="2447" y="2513"/>
                </a:lnTo>
                <a:lnTo>
                  <a:pt x="2428" y="2524"/>
                </a:lnTo>
                <a:lnTo>
                  <a:pt x="2411" y="2539"/>
                </a:lnTo>
                <a:lnTo>
                  <a:pt x="2083" y="2911"/>
                </a:lnTo>
                <a:lnTo>
                  <a:pt x="1912" y="2774"/>
                </a:lnTo>
                <a:lnTo>
                  <a:pt x="1893" y="2761"/>
                </a:lnTo>
                <a:lnTo>
                  <a:pt x="1872" y="2754"/>
                </a:lnTo>
                <a:lnTo>
                  <a:pt x="1851" y="2752"/>
                </a:lnTo>
                <a:lnTo>
                  <a:pt x="1830" y="2754"/>
                </a:lnTo>
                <a:lnTo>
                  <a:pt x="1809" y="2761"/>
                </a:lnTo>
                <a:lnTo>
                  <a:pt x="1790" y="2773"/>
                </a:lnTo>
                <a:lnTo>
                  <a:pt x="1775" y="2788"/>
                </a:lnTo>
                <a:lnTo>
                  <a:pt x="1762" y="2808"/>
                </a:lnTo>
                <a:lnTo>
                  <a:pt x="1756" y="2829"/>
                </a:lnTo>
                <a:lnTo>
                  <a:pt x="1753" y="2850"/>
                </a:lnTo>
                <a:lnTo>
                  <a:pt x="1756" y="2872"/>
                </a:lnTo>
                <a:lnTo>
                  <a:pt x="1762" y="2893"/>
                </a:lnTo>
                <a:lnTo>
                  <a:pt x="1774" y="2910"/>
                </a:lnTo>
                <a:lnTo>
                  <a:pt x="1790" y="2927"/>
                </a:lnTo>
                <a:lnTo>
                  <a:pt x="2033" y="3123"/>
                </a:lnTo>
                <a:lnTo>
                  <a:pt x="2053" y="3136"/>
                </a:lnTo>
                <a:lnTo>
                  <a:pt x="2073" y="3143"/>
                </a:lnTo>
                <a:lnTo>
                  <a:pt x="2094" y="3145"/>
                </a:lnTo>
                <a:lnTo>
                  <a:pt x="2115" y="3143"/>
                </a:lnTo>
                <a:lnTo>
                  <a:pt x="2133" y="3137"/>
                </a:lnTo>
                <a:lnTo>
                  <a:pt x="2152" y="3126"/>
                </a:lnTo>
                <a:lnTo>
                  <a:pt x="2167" y="3113"/>
                </a:lnTo>
                <a:lnTo>
                  <a:pt x="2557" y="2670"/>
                </a:lnTo>
                <a:lnTo>
                  <a:pt x="2569" y="2651"/>
                </a:lnTo>
                <a:lnTo>
                  <a:pt x="2577" y="2631"/>
                </a:lnTo>
                <a:lnTo>
                  <a:pt x="2582" y="2609"/>
                </a:lnTo>
                <a:lnTo>
                  <a:pt x="2580" y="2588"/>
                </a:lnTo>
                <a:lnTo>
                  <a:pt x="2574" y="2567"/>
                </a:lnTo>
                <a:lnTo>
                  <a:pt x="2564" y="2548"/>
                </a:lnTo>
                <a:lnTo>
                  <a:pt x="2549" y="2531"/>
                </a:lnTo>
                <a:lnTo>
                  <a:pt x="2530" y="2518"/>
                </a:lnTo>
                <a:lnTo>
                  <a:pt x="2510" y="2510"/>
                </a:lnTo>
                <a:lnTo>
                  <a:pt x="2489" y="2506"/>
                </a:lnTo>
                <a:close/>
                <a:moveTo>
                  <a:pt x="926" y="2408"/>
                </a:moveTo>
                <a:lnTo>
                  <a:pt x="1364" y="2408"/>
                </a:lnTo>
                <a:lnTo>
                  <a:pt x="1379" y="2410"/>
                </a:lnTo>
                <a:lnTo>
                  <a:pt x="1393" y="2417"/>
                </a:lnTo>
                <a:lnTo>
                  <a:pt x="1403" y="2428"/>
                </a:lnTo>
                <a:lnTo>
                  <a:pt x="1410" y="2441"/>
                </a:lnTo>
                <a:lnTo>
                  <a:pt x="1412" y="2457"/>
                </a:lnTo>
                <a:lnTo>
                  <a:pt x="1412" y="2506"/>
                </a:lnTo>
                <a:lnTo>
                  <a:pt x="1410" y="2522"/>
                </a:lnTo>
                <a:lnTo>
                  <a:pt x="1403" y="2535"/>
                </a:lnTo>
                <a:lnTo>
                  <a:pt x="1393" y="2546"/>
                </a:lnTo>
                <a:lnTo>
                  <a:pt x="1379" y="2553"/>
                </a:lnTo>
                <a:lnTo>
                  <a:pt x="1364" y="2555"/>
                </a:lnTo>
                <a:lnTo>
                  <a:pt x="926" y="2555"/>
                </a:lnTo>
                <a:lnTo>
                  <a:pt x="910" y="2553"/>
                </a:lnTo>
                <a:lnTo>
                  <a:pt x="897" y="2546"/>
                </a:lnTo>
                <a:lnTo>
                  <a:pt x="886" y="2535"/>
                </a:lnTo>
                <a:lnTo>
                  <a:pt x="879" y="2522"/>
                </a:lnTo>
                <a:lnTo>
                  <a:pt x="877" y="2506"/>
                </a:lnTo>
                <a:lnTo>
                  <a:pt x="877" y="2457"/>
                </a:lnTo>
                <a:lnTo>
                  <a:pt x="879" y="2441"/>
                </a:lnTo>
                <a:lnTo>
                  <a:pt x="886" y="2428"/>
                </a:lnTo>
                <a:lnTo>
                  <a:pt x="897" y="2417"/>
                </a:lnTo>
                <a:lnTo>
                  <a:pt x="910" y="2410"/>
                </a:lnTo>
                <a:lnTo>
                  <a:pt x="926" y="2408"/>
                </a:lnTo>
                <a:close/>
                <a:moveTo>
                  <a:pt x="754" y="2298"/>
                </a:moveTo>
                <a:lnTo>
                  <a:pt x="768" y="2301"/>
                </a:lnTo>
                <a:lnTo>
                  <a:pt x="780" y="2309"/>
                </a:lnTo>
                <a:lnTo>
                  <a:pt x="789" y="2319"/>
                </a:lnTo>
                <a:lnTo>
                  <a:pt x="794" y="2333"/>
                </a:lnTo>
                <a:lnTo>
                  <a:pt x="794" y="2346"/>
                </a:lnTo>
                <a:lnTo>
                  <a:pt x="791" y="2360"/>
                </a:lnTo>
                <a:lnTo>
                  <a:pt x="784" y="2373"/>
                </a:lnTo>
                <a:lnTo>
                  <a:pt x="604" y="2576"/>
                </a:lnTo>
                <a:lnTo>
                  <a:pt x="594" y="2584"/>
                </a:lnTo>
                <a:lnTo>
                  <a:pt x="583" y="2589"/>
                </a:lnTo>
                <a:lnTo>
                  <a:pt x="570" y="2591"/>
                </a:lnTo>
                <a:lnTo>
                  <a:pt x="556" y="2588"/>
                </a:lnTo>
                <a:lnTo>
                  <a:pt x="542" y="2581"/>
                </a:lnTo>
                <a:lnTo>
                  <a:pt x="431" y="2490"/>
                </a:lnTo>
                <a:lnTo>
                  <a:pt x="421" y="2480"/>
                </a:lnTo>
                <a:lnTo>
                  <a:pt x="415" y="2467"/>
                </a:lnTo>
                <a:lnTo>
                  <a:pt x="414" y="2454"/>
                </a:lnTo>
                <a:lnTo>
                  <a:pt x="416" y="2440"/>
                </a:lnTo>
                <a:lnTo>
                  <a:pt x="424" y="2427"/>
                </a:lnTo>
                <a:lnTo>
                  <a:pt x="434" y="2417"/>
                </a:lnTo>
                <a:lnTo>
                  <a:pt x="447" y="2412"/>
                </a:lnTo>
                <a:lnTo>
                  <a:pt x="461" y="2410"/>
                </a:lnTo>
                <a:lnTo>
                  <a:pt x="474" y="2413"/>
                </a:lnTo>
                <a:lnTo>
                  <a:pt x="487" y="2421"/>
                </a:lnTo>
                <a:lnTo>
                  <a:pt x="565" y="2484"/>
                </a:lnTo>
                <a:lnTo>
                  <a:pt x="717" y="2312"/>
                </a:lnTo>
                <a:lnTo>
                  <a:pt x="727" y="2303"/>
                </a:lnTo>
                <a:lnTo>
                  <a:pt x="741" y="2299"/>
                </a:lnTo>
                <a:lnTo>
                  <a:pt x="754" y="2298"/>
                </a:lnTo>
                <a:close/>
                <a:moveTo>
                  <a:pt x="2144" y="2162"/>
                </a:moveTo>
                <a:lnTo>
                  <a:pt x="2208" y="2165"/>
                </a:lnTo>
                <a:lnTo>
                  <a:pt x="2271" y="2176"/>
                </a:lnTo>
                <a:lnTo>
                  <a:pt x="2332" y="2191"/>
                </a:lnTo>
                <a:lnTo>
                  <a:pt x="2389" y="2212"/>
                </a:lnTo>
                <a:lnTo>
                  <a:pt x="2445" y="2239"/>
                </a:lnTo>
                <a:lnTo>
                  <a:pt x="2497" y="2271"/>
                </a:lnTo>
                <a:lnTo>
                  <a:pt x="2545" y="2308"/>
                </a:lnTo>
                <a:lnTo>
                  <a:pt x="2591" y="2350"/>
                </a:lnTo>
                <a:lnTo>
                  <a:pt x="2631" y="2394"/>
                </a:lnTo>
                <a:lnTo>
                  <a:pt x="2668" y="2443"/>
                </a:lnTo>
                <a:lnTo>
                  <a:pt x="2699" y="2497"/>
                </a:lnTo>
                <a:lnTo>
                  <a:pt x="2726" y="2553"/>
                </a:lnTo>
                <a:lnTo>
                  <a:pt x="2748" y="2611"/>
                </a:lnTo>
                <a:lnTo>
                  <a:pt x="2763" y="2673"/>
                </a:lnTo>
                <a:lnTo>
                  <a:pt x="2773" y="2735"/>
                </a:lnTo>
                <a:lnTo>
                  <a:pt x="2776" y="2801"/>
                </a:lnTo>
                <a:lnTo>
                  <a:pt x="2773" y="2867"/>
                </a:lnTo>
                <a:lnTo>
                  <a:pt x="2763" y="2930"/>
                </a:lnTo>
                <a:lnTo>
                  <a:pt x="2748" y="2991"/>
                </a:lnTo>
                <a:lnTo>
                  <a:pt x="2726" y="3050"/>
                </a:lnTo>
                <a:lnTo>
                  <a:pt x="2699" y="3105"/>
                </a:lnTo>
                <a:lnTo>
                  <a:pt x="2668" y="3159"/>
                </a:lnTo>
                <a:lnTo>
                  <a:pt x="2631" y="3208"/>
                </a:lnTo>
                <a:lnTo>
                  <a:pt x="2591" y="3252"/>
                </a:lnTo>
                <a:lnTo>
                  <a:pt x="2545" y="3294"/>
                </a:lnTo>
                <a:lnTo>
                  <a:pt x="2497" y="3331"/>
                </a:lnTo>
                <a:lnTo>
                  <a:pt x="2445" y="3363"/>
                </a:lnTo>
                <a:lnTo>
                  <a:pt x="2389" y="3390"/>
                </a:lnTo>
                <a:lnTo>
                  <a:pt x="2332" y="3411"/>
                </a:lnTo>
                <a:lnTo>
                  <a:pt x="2271" y="3427"/>
                </a:lnTo>
                <a:lnTo>
                  <a:pt x="2208" y="3437"/>
                </a:lnTo>
                <a:lnTo>
                  <a:pt x="2144" y="3440"/>
                </a:lnTo>
                <a:lnTo>
                  <a:pt x="2079" y="3437"/>
                </a:lnTo>
                <a:lnTo>
                  <a:pt x="2015" y="3427"/>
                </a:lnTo>
                <a:lnTo>
                  <a:pt x="1955" y="3411"/>
                </a:lnTo>
                <a:lnTo>
                  <a:pt x="1897" y="3390"/>
                </a:lnTo>
                <a:lnTo>
                  <a:pt x="1841" y="3363"/>
                </a:lnTo>
                <a:lnTo>
                  <a:pt x="1789" y="3331"/>
                </a:lnTo>
                <a:lnTo>
                  <a:pt x="1741" y="3294"/>
                </a:lnTo>
                <a:lnTo>
                  <a:pt x="1695" y="3252"/>
                </a:lnTo>
                <a:lnTo>
                  <a:pt x="1655" y="3208"/>
                </a:lnTo>
                <a:lnTo>
                  <a:pt x="1618" y="3159"/>
                </a:lnTo>
                <a:lnTo>
                  <a:pt x="1587" y="3105"/>
                </a:lnTo>
                <a:lnTo>
                  <a:pt x="1560" y="3050"/>
                </a:lnTo>
                <a:lnTo>
                  <a:pt x="1538" y="2991"/>
                </a:lnTo>
                <a:lnTo>
                  <a:pt x="1523" y="2930"/>
                </a:lnTo>
                <a:lnTo>
                  <a:pt x="1513" y="2867"/>
                </a:lnTo>
                <a:lnTo>
                  <a:pt x="1510" y="2801"/>
                </a:lnTo>
                <a:lnTo>
                  <a:pt x="1513" y="2735"/>
                </a:lnTo>
                <a:lnTo>
                  <a:pt x="1523" y="2673"/>
                </a:lnTo>
                <a:lnTo>
                  <a:pt x="1538" y="2611"/>
                </a:lnTo>
                <a:lnTo>
                  <a:pt x="1560" y="2553"/>
                </a:lnTo>
                <a:lnTo>
                  <a:pt x="1587" y="2497"/>
                </a:lnTo>
                <a:lnTo>
                  <a:pt x="1618" y="2443"/>
                </a:lnTo>
                <a:lnTo>
                  <a:pt x="1655" y="2394"/>
                </a:lnTo>
                <a:lnTo>
                  <a:pt x="1695" y="2350"/>
                </a:lnTo>
                <a:lnTo>
                  <a:pt x="1741" y="2308"/>
                </a:lnTo>
                <a:lnTo>
                  <a:pt x="1789" y="2271"/>
                </a:lnTo>
                <a:lnTo>
                  <a:pt x="1841" y="2239"/>
                </a:lnTo>
                <a:lnTo>
                  <a:pt x="1897" y="2212"/>
                </a:lnTo>
                <a:lnTo>
                  <a:pt x="1955" y="2191"/>
                </a:lnTo>
                <a:lnTo>
                  <a:pt x="2015" y="2176"/>
                </a:lnTo>
                <a:lnTo>
                  <a:pt x="2079" y="2165"/>
                </a:lnTo>
                <a:lnTo>
                  <a:pt x="2144" y="2162"/>
                </a:lnTo>
                <a:close/>
                <a:moveTo>
                  <a:pt x="926" y="1966"/>
                </a:moveTo>
                <a:lnTo>
                  <a:pt x="1462" y="1966"/>
                </a:lnTo>
                <a:lnTo>
                  <a:pt x="1476" y="1968"/>
                </a:lnTo>
                <a:lnTo>
                  <a:pt x="1490" y="1975"/>
                </a:lnTo>
                <a:lnTo>
                  <a:pt x="1501" y="1986"/>
                </a:lnTo>
                <a:lnTo>
                  <a:pt x="1507" y="1999"/>
                </a:lnTo>
                <a:lnTo>
                  <a:pt x="1510" y="2015"/>
                </a:lnTo>
                <a:lnTo>
                  <a:pt x="1510" y="2064"/>
                </a:lnTo>
                <a:lnTo>
                  <a:pt x="1507" y="2080"/>
                </a:lnTo>
                <a:lnTo>
                  <a:pt x="1501" y="2093"/>
                </a:lnTo>
                <a:lnTo>
                  <a:pt x="1490" y="2104"/>
                </a:lnTo>
                <a:lnTo>
                  <a:pt x="1476" y="2111"/>
                </a:lnTo>
                <a:lnTo>
                  <a:pt x="1462" y="2113"/>
                </a:lnTo>
                <a:lnTo>
                  <a:pt x="926" y="2113"/>
                </a:lnTo>
                <a:lnTo>
                  <a:pt x="910" y="2111"/>
                </a:lnTo>
                <a:lnTo>
                  <a:pt x="897" y="2104"/>
                </a:lnTo>
                <a:lnTo>
                  <a:pt x="886" y="2093"/>
                </a:lnTo>
                <a:lnTo>
                  <a:pt x="879" y="2080"/>
                </a:lnTo>
                <a:lnTo>
                  <a:pt x="877" y="2064"/>
                </a:lnTo>
                <a:lnTo>
                  <a:pt x="877" y="2015"/>
                </a:lnTo>
                <a:lnTo>
                  <a:pt x="879" y="1999"/>
                </a:lnTo>
                <a:lnTo>
                  <a:pt x="886" y="1986"/>
                </a:lnTo>
                <a:lnTo>
                  <a:pt x="897" y="1975"/>
                </a:lnTo>
                <a:lnTo>
                  <a:pt x="910" y="1968"/>
                </a:lnTo>
                <a:lnTo>
                  <a:pt x="926" y="1966"/>
                </a:lnTo>
                <a:close/>
                <a:moveTo>
                  <a:pt x="754" y="1876"/>
                </a:moveTo>
                <a:lnTo>
                  <a:pt x="768" y="1879"/>
                </a:lnTo>
                <a:lnTo>
                  <a:pt x="780" y="1888"/>
                </a:lnTo>
                <a:lnTo>
                  <a:pt x="789" y="1898"/>
                </a:lnTo>
                <a:lnTo>
                  <a:pt x="794" y="1912"/>
                </a:lnTo>
                <a:lnTo>
                  <a:pt x="794" y="1925"/>
                </a:lnTo>
                <a:lnTo>
                  <a:pt x="791" y="1939"/>
                </a:lnTo>
                <a:lnTo>
                  <a:pt x="784" y="1951"/>
                </a:lnTo>
                <a:lnTo>
                  <a:pt x="604" y="2155"/>
                </a:lnTo>
                <a:lnTo>
                  <a:pt x="594" y="2163"/>
                </a:lnTo>
                <a:lnTo>
                  <a:pt x="583" y="2168"/>
                </a:lnTo>
                <a:lnTo>
                  <a:pt x="570" y="2170"/>
                </a:lnTo>
                <a:lnTo>
                  <a:pt x="556" y="2167"/>
                </a:lnTo>
                <a:lnTo>
                  <a:pt x="542" y="2160"/>
                </a:lnTo>
                <a:lnTo>
                  <a:pt x="431" y="2069"/>
                </a:lnTo>
                <a:lnTo>
                  <a:pt x="421" y="2059"/>
                </a:lnTo>
                <a:lnTo>
                  <a:pt x="415" y="2046"/>
                </a:lnTo>
                <a:lnTo>
                  <a:pt x="414" y="2033"/>
                </a:lnTo>
                <a:lnTo>
                  <a:pt x="416" y="2019"/>
                </a:lnTo>
                <a:lnTo>
                  <a:pt x="424" y="2006"/>
                </a:lnTo>
                <a:lnTo>
                  <a:pt x="434" y="1996"/>
                </a:lnTo>
                <a:lnTo>
                  <a:pt x="447" y="1991"/>
                </a:lnTo>
                <a:lnTo>
                  <a:pt x="461" y="1989"/>
                </a:lnTo>
                <a:lnTo>
                  <a:pt x="474" y="1992"/>
                </a:lnTo>
                <a:lnTo>
                  <a:pt x="487" y="1999"/>
                </a:lnTo>
                <a:lnTo>
                  <a:pt x="565" y="2063"/>
                </a:lnTo>
                <a:lnTo>
                  <a:pt x="717" y="1891"/>
                </a:lnTo>
                <a:lnTo>
                  <a:pt x="727" y="1882"/>
                </a:lnTo>
                <a:lnTo>
                  <a:pt x="741" y="1877"/>
                </a:lnTo>
                <a:lnTo>
                  <a:pt x="754" y="1876"/>
                </a:lnTo>
                <a:close/>
                <a:moveTo>
                  <a:pt x="926" y="1573"/>
                </a:moveTo>
                <a:lnTo>
                  <a:pt x="1705" y="1573"/>
                </a:lnTo>
                <a:lnTo>
                  <a:pt x="1720" y="1575"/>
                </a:lnTo>
                <a:lnTo>
                  <a:pt x="1733" y="1582"/>
                </a:lnTo>
                <a:lnTo>
                  <a:pt x="1744" y="1593"/>
                </a:lnTo>
                <a:lnTo>
                  <a:pt x="1751" y="1606"/>
                </a:lnTo>
                <a:lnTo>
                  <a:pt x="1753" y="1622"/>
                </a:lnTo>
                <a:lnTo>
                  <a:pt x="1753" y="1671"/>
                </a:lnTo>
                <a:lnTo>
                  <a:pt x="1751" y="1687"/>
                </a:lnTo>
                <a:lnTo>
                  <a:pt x="1744" y="1700"/>
                </a:lnTo>
                <a:lnTo>
                  <a:pt x="1733" y="1711"/>
                </a:lnTo>
                <a:lnTo>
                  <a:pt x="1720" y="1718"/>
                </a:lnTo>
                <a:lnTo>
                  <a:pt x="1705" y="1720"/>
                </a:lnTo>
                <a:lnTo>
                  <a:pt x="926" y="1720"/>
                </a:lnTo>
                <a:lnTo>
                  <a:pt x="910" y="1718"/>
                </a:lnTo>
                <a:lnTo>
                  <a:pt x="897" y="1711"/>
                </a:lnTo>
                <a:lnTo>
                  <a:pt x="886" y="1700"/>
                </a:lnTo>
                <a:lnTo>
                  <a:pt x="879" y="1687"/>
                </a:lnTo>
                <a:lnTo>
                  <a:pt x="877" y="1671"/>
                </a:lnTo>
                <a:lnTo>
                  <a:pt x="877" y="1622"/>
                </a:lnTo>
                <a:lnTo>
                  <a:pt x="879" y="1606"/>
                </a:lnTo>
                <a:lnTo>
                  <a:pt x="886" y="1593"/>
                </a:lnTo>
                <a:lnTo>
                  <a:pt x="897" y="1582"/>
                </a:lnTo>
                <a:lnTo>
                  <a:pt x="910" y="1575"/>
                </a:lnTo>
                <a:lnTo>
                  <a:pt x="926" y="1573"/>
                </a:lnTo>
                <a:close/>
                <a:moveTo>
                  <a:pt x="754" y="1458"/>
                </a:moveTo>
                <a:lnTo>
                  <a:pt x="768" y="1461"/>
                </a:lnTo>
                <a:lnTo>
                  <a:pt x="780" y="1470"/>
                </a:lnTo>
                <a:lnTo>
                  <a:pt x="789" y="1480"/>
                </a:lnTo>
                <a:lnTo>
                  <a:pt x="794" y="1494"/>
                </a:lnTo>
                <a:lnTo>
                  <a:pt x="794" y="1507"/>
                </a:lnTo>
                <a:lnTo>
                  <a:pt x="791" y="1521"/>
                </a:lnTo>
                <a:lnTo>
                  <a:pt x="784" y="1533"/>
                </a:lnTo>
                <a:lnTo>
                  <a:pt x="604" y="1737"/>
                </a:lnTo>
                <a:lnTo>
                  <a:pt x="594" y="1745"/>
                </a:lnTo>
                <a:lnTo>
                  <a:pt x="583" y="1750"/>
                </a:lnTo>
                <a:lnTo>
                  <a:pt x="570" y="1752"/>
                </a:lnTo>
                <a:lnTo>
                  <a:pt x="556" y="1749"/>
                </a:lnTo>
                <a:lnTo>
                  <a:pt x="542" y="1742"/>
                </a:lnTo>
                <a:lnTo>
                  <a:pt x="431" y="1651"/>
                </a:lnTo>
                <a:lnTo>
                  <a:pt x="421" y="1641"/>
                </a:lnTo>
                <a:lnTo>
                  <a:pt x="415" y="1628"/>
                </a:lnTo>
                <a:lnTo>
                  <a:pt x="414" y="1615"/>
                </a:lnTo>
                <a:lnTo>
                  <a:pt x="416" y="1600"/>
                </a:lnTo>
                <a:lnTo>
                  <a:pt x="424" y="1588"/>
                </a:lnTo>
                <a:lnTo>
                  <a:pt x="434" y="1578"/>
                </a:lnTo>
                <a:lnTo>
                  <a:pt x="447" y="1573"/>
                </a:lnTo>
                <a:lnTo>
                  <a:pt x="461" y="1571"/>
                </a:lnTo>
                <a:lnTo>
                  <a:pt x="474" y="1574"/>
                </a:lnTo>
                <a:lnTo>
                  <a:pt x="487" y="1581"/>
                </a:lnTo>
                <a:lnTo>
                  <a:pt x="565" y="1645"/>
                </a:lnTo>
                <a:lnTo>
                  <a:pt x="717" y="1473"/>
                </a:lnTo>
                <a:lnTo>
                  <a:pt x="727" y="1464"/>
                </a:lnTo>
                <a:lnTo>
                  <a:pt x="741" y="1459"/>
                </a:lnTo>
                <a:lnTo>
                  <a:pt x="754" y="1458"/>
                </a:lnTo>
                <a:close/>
                <a:moveTo>
                  <a:pt x="926" y="1130"/>
                </a:moveTo>
                <a:lnTo>
                  <a:pt x="1705" y="1130"/>
                </a:lnTo>
                <a:lnTo>
                  <a:pt x="1720" y="1133"/>
                </a:lnTo>
                <a:lnTo>
                  <a:pt x="1733" y="1139"/>
                </a:lnTo>
                <a:lnTo>
                  <a:pt x="1744" y="1151"/>
                </a:lnTo>
                <a:lnTo>
                  <a:pt x="1751" y="1164"/>
                </a:lnTo>
                <a:lnTo>
                  <a:pt x="1753" y="1179"/>
                </a:lnTo>
                <a:lnTo>
                  <a:pt x="1753" y="1229"/>
                </a:lnTo>
                <a:lnTo>
                  <a:pt x="1751" y="1244"/>
                </a:lnTo>
                <a:lnTo>
                  <a:pt x="1744" y="1257"/>
                </a:lnTo>
                <a:lnTo>
                  <a:pt x="1733" y="1269"/>
                </a:lnTo>
                <a:lnTo>
                  <a:pt x="1720" y="1275"/>
                </a:lnTo>
                <a:lnTo>
                  <a:pt x="1705" y="1278"/>
                </a:lnTo>
                <a:lnTo>
                  <a:pt x="926" y="1278"/>
                </a:lnTo>
                <a:lnTo>
                  <a:pt x="910" y="1275"/>
                </a:lnTo>
                <a:lnTo>
                  <a:pt x="897" y="1269"/>
                </a:lnTo>
                <a:lnTo>
                  <a:pt x="886" y="1257"/>
                </a:lnTo>
                <a:lnTo>
                  <a:pt x="879" y="1244"/>
                </a:lnTo>
                <a:lnTo>
                  <a:pt x="877" y="1229"/>
                </a:lnTo>
                <a:lnTo>
                  <a:pt x="877" y="1179"/>
                </a:lnTo>
                <a:lnTo>
                  <a:pt x="879" y="1164"/>
                </a:lnTo>
                <a:lnTo>
                  <a:pt x="886" y="1151"/>
                </a:lnTo>
                <a:lnTo>
                  <a:pt x="897" y="1139"/>
                </a:lnTo>
                <a:lnTo>
                  <a:pt x="910" y="1133"/>
                </a:lnTo>
                <a:lnTo>
                  <a:pt x="926" y="1130"/>
                </a:lnTo>
                <a:close/>
                <a:moveTo>
                  <a:pt x="754" y="1021"/>
                </a:moveTo>
                <a:lnTo>
                  <a:pt x="768" y="1025"/>
                </a:lnTo>
                <a:lnTo>
                  <a:pt x="780" y="1032"/>
                </a:lnTo>
                <a:lnTo>
                  <a:pt x="789" y="1043"/>
                </a:lnTo>
                <a:lnTo>
                  <a:pt x="794" y="1056"/>
                </a:lnTo>
                <a:lnTo>
                  <a:pt x="794" y="1071"/>
                </a:lnTo>
                <a:lnTo>
                  <a:pt x="791" y="1084"/>
                </a:lnTo>
                <a:lnTo>
                  <a:pt x="784" y="1096"/>
                </a:lnTo>
                <a:lnTo>
                  <a:pt x="604" y="1300"/>
                </a:lnTo>
                <a:lnTo>
                  <a:pt x="594" y="1308"/>
                </a:lnTo>
                <a:lnTo>
                  <a:pt x="583" y="1313"/>
                </a:lnTo>
                <a:lnTo>
                  <a:pt x="570" y="1314"/>
                </a:lnTo>
                <a:lnTo>
                  <a:pt x="556" y="1312"/>
                </a:lnTo>
                <a:lnTo>
                  <a:pt x="542" y="1305"/>
                </a:lnTo>
                <a:lnTo>
                  <a:pt x="431" y="1214"/>
                </a:lnTo>
                <a:lnTo>
                  <a:pt x="421" y="1204"/>
                </a:lnTo>
                <a:lnTo>
                  <a:pt x="415" y="1190"/>
                </a:lnTo>
                <a:lnTo>
                  <a:pt x="414" y="1177"/>
                </a:lnTo>
                <a:lnTo>
                  <a:pt x="416" y="1163"/>
                </a:lnTo>
                <a:lnTo>
                  <a:pt x="424" y="1151"/>
                </a:lnTo>
                <a:lnTo>
                  <a:pt x="434" y="1141"/>
                </a:lnTo>
                <a:lnTo>
                  <a:pt x="447" y="1135"/>
                </a:lnTo>
                <a:lnTo>
                  <a:pt x="461" y="1134"/>
                </a:lnTo>
                <a:lnTo>
                  <a:pt x="474" y="1136"/>
                </a:lnTo>
                <a:lnTo>
                  <a:pt x="487" y="1144"/>
                </a:lnTo>
                <a:lnTo>
                  <a:pt x="565" y="1207"/>
                </a:lnTo>
                <a:lnTo>
                  <a:pt x="717" y="1036"/>
                </a:lnTo>
                <a:lnTo>
                  <a:pt x="727" y="1027"/>
                </a:lnTo>
                <a:lnTo>
                  <a:pt x="741" y="1022"/>
                </a:lnTo>
                <a:lnTo>
                  <a:pt x="754" y="1021"/>
                </a:lnTo>
                <a:close/>
                <a:moveTo>
                  <a:pt x="147" y="344"/>
                </a:moveTo>
                <a:lnTo>
                  <a:pt x="541" y="344"/>
                </a:lnTo>
                <a:lnTo>
                  <a:pt x="537" y="369"/>
                </a:lnTo>
                <a:lnTo>
                  <a:pt x="536" y="395"/>
                </a:lnTo>
                <a:lnTo>
                  <a:pt x="539" y="435"/>
                </a:lnTo>
                <a:lnTo>
                  <a:pt x="549" y="472"/>
                </a:lnTo>
                <a:lnTo>
                  <a:pt x="563" y="507"/>
                </a:lnTo>
                <a:lnTo>
                  <a:pt x="583" y="539"/>
                </a:lnTo>
                <a:lnTo>
                  <a:pt x="606" y="567"/>
                </a:lnTo>
                <a:lnTo>
                  <a:pt x="635" y="592"/>
                </a:lnTo>
                <a:lnTo>
                  <a:pt x="667" y="612"/>
                </a:lnTo>
                <a:lnTo>
                  <a:pt x="701" y="626"/>
                </a:lnTo>
                <a:lnTo>
                  <a:pt x="739" y="636"/>
                </a:lnTo>
                <a:lnTo>
                  <a:pt x="778" y="639"/>
                </a:lnTo>
                <a:lnTo>
                  <a:pt x="1414" y="639"/>
                </a:lnTo>
                <a:lnTo>
                  <a:pt x="1454" y="636"/>
                </a:lnTo>
                <a:lnTo>
                  <a:pt x="1491" y="626"/>
                </a:lnTo>
                <a:lnTo>
                  <a:pt x="1525" y="612"/>
                </a:lnTo>
                <a:lnTo>
                  <a:pt x="1557" y="591"/>
                </a:lnTo>
                <a:lnTo>
                  <a:pt x="1585" y="567"/>
                </a:lnTo>
                <a:lnTo>
                  <a:pt x="1609" y="538"/>
                </a:lnTo>
                <a:lnTo>
                  <a:pt x="1629" y="506"/>
                </a:lnTo>
                <a:lnTo>
                  <a:pt x="1644" y="470"/>
                </a:lnTo>
                <a:lnTo>
                  <a:pt x="1653" y="432"/>
                </a:lnTo>
                <a:lnTo>
                  <a:pt x="1656" y="392"/>
                </a:lnTo>
                <a:lnTo>
                  <a:pt x="1655" y="368"/>
                </a:lnTo>
                <a:lnTo>
                  <a:pt x="1651" y="344"/>
                </a:lnTo>
                <a:lnTo>
                  <a:pt x="1948" y="344"/>
                </a:lnTo>
                <a:lnTo>
                  <a:pt x="1990" y="346"/>
                </a:lnTo>
                <a:lnTo>
                  <a:pt x="2027" y="352"/>
                </a:lnTo>
                <a:lnTo>
                  <a:pt x="2060" y="363"/>
                </a:lnTo>
                <a:lnTo>
                  <a:pt x="2091" y="375"/>
                </a:lnTo>
                <a:lnTo>
                  <a:pt x="2117" y="392"/>
                </a:lnTo>
                <a:lnTo>
                  <a:pt x="2139" y="412"/>
                </a:lnTo>
                <a:lnTo>
                  <a:pt x="2158" y="434"/>
                </a:lnTo>
                <a:lnTo>
                  <a:pt x="2173" y="458"/>
                </a:lnTo>
                <a:lnTo>
                  <a:pt x="2183" y="484"/>
                </a:lnTo>
                <a:lnTo>
                  <a:pt x="2190" y="512"/>
                </a:lnTo>
                <a:lnTo>
                  <a:pt x="2192" y="541"/>
                </a:lnTo>
                <a:lnTo>
                  <a:pt x="2192" y="2017"/>
                </a:lnTo>
                <a:lnTo>
                  <a:pt x="2167" y="2016"/>
                </a:lnTo>
                <a:lnTo>
                  <a:pt x="2144" y="2015"/>
                </a:lnTo>
                <a:lnTo>
                  <a:pt x="2076" y="2018"/>
                </a:lnTo>
                <a:lnTo>
                  <a:pt x="2011" y="2026"/>
                </a:lnTo>
                <a:lnTo>
                  <a:pt x="1948" y="2041"/>
                </a:lnTo>
                <a:lnTo>
                  <a:pt x="1948" y="885"/>
                </a:lnTo>
                <a:lnTo>
                  <a:pt x="244" y="885"/>
                </a:lnTo>
                <a:lnTo>
                  <a:pt x="244" y="2850"/>
                </a:lnTo>
                <a:lnTo>
                  <a:pt x="1367" y="2850"/>
                </a:lnTo>
                <a:lnTo>
                  <a:pt x="1373" y="2915"/>
                </a:lnTo>
                <a:lnTo>
                  <a:pt x="1384" y="2977"/>
                </a:lnTo>
                <a:lnTo>
                  <a:pt x="1401" y="3038"/>
                </a:lnTo>
                <a:lnTo>
                  <a:pt x="1421" y="3096"/>
                </a:lnTo>
                <a:lnTo>
                  <a:pt x="195" y="3096"/>
                </a:lnTo>
                <a:lnTo>
                  <a:pt x="160" y="3093"/>
                </a:lnTo>
                <a:lnTo>
                  <a:pt x="127" y="3083"/>
                </a:lnTo>
                <a:lnTo>
                  <a:pt x="97" y="3069"/>
                </a:lnTo>
                <a:lnTo>
                  <a:pt x="69" y="3050"/>
                </a:lnTo>
                <a:lnTo>
                  <a:pt x="46" y="3026"/>
                </a:lnTo>
                <a:lnTo>
                  <a:pt x="27" y="2999"/>
                </a:lnTo>
                <a:lnTo>
                  <a:pt x="12" y="2968"/>
                </a:lnTo>
                <a:lnTo>
                  <a:pt x="3" y="2934"/>
                </a:lnTo>
                <a:lnTo>
                  <a:pt x="0" y="2899"/>
                </a:lnTo>
                <a:lnTo>
                  <a:pt x="0" y="541"/>
                </a:lnTo>
                <a:lnTo>
                  <a:pt x="3" y="509"/>
                </a:lnTo>
                <a:lnTo>
                  <a:pt x="9" y="478"/>
                </a:lnTo>
                <a:lnTo>
                  <a:pt x="21" y="450"/>
                </a:lnTo>
                <a:lnTo>
                  <a:pt x="35" y="424"/>
                </a:lnTo>
                <a:lnTo>
                  <a:pt x="52" y="401"/>
                </a:lnTo>
                <a:lnTo>
                  <a:pt x="69" y="382"/>
                </a:lnTo>
                <a:lnTo>
                  <a:pt x="89" y="366"/>
                </a:lnTo>
                <a:lnTo>
                  <a:pt x="108" y="354"/>
                </a:lnTo>
                <a:lnTo>
                  <a:pt x="128" y="346"/>
                </a:lnTo>
                <a:lnTo>
                  <a:pt x="147" y="344"/>
                </a:lnTo>
                <a:close/>
                <a:moveTo>
                  <a:pt x="1096" y="98"/>
                </a:moveTo>
                <a:lnTo>
                  <a:pt x="1076" y="101"/>
                </a:lnTo>
                <a:lnTo>
                  <a:pt x="1059" y="108"/>
                </a:lnTo>
                <a:lnTo>
                  <a:pt x="1044" y="120"/>
                </a:lnTo>
                <a:lnTo>
                  <a:pt x="1033" y="134"/>
                </a:lnTo>
                <a:lnTo>
                  <a:pt x="1026" y="152"/>
                </a:lnTo>
                <a:lnTo>
                  <a:pt x="1023" y="172"/>
                </a:lnTo>
                <a:lnTo>
                  <a:pt x="1026" y="192"/>
                </a:lnTo>
                <a:lnTo>
                  <a:pt x="1033" y="210"/>
                </a:lnTo>
                <a:lnTo>
                  <a:pt x="1044" y="224"/>
                </a:lnTo>
                <a:lnTo>
                  <a:pt x="1059" y="236"/>
                </a:lnTo>
                <a:lnTo>
                  <a:pt x="1076" y="243"/>
                </a:lnTo>
                <a:lnTo>
                  <a:pt x="1096" y="246"/>
                </a:lnTo>
                <a:lnTo>
                  <a:pt x="1116" y="243"/>
                </a:lnTo>
                <a:lnTo>
                  <a:pt x="1133" y="236"/>
                </a:lnTo>
                <a:lnTo>
                  <a:pt x="1148" y="224"/>
                </a:lnTo>
                <a:lnTo>
                  <a:pt x="1159" y="210"/>
                </a:lnTo>
                <a:lnTo>
                  <a:pt x="1166" y="192"/>
                </a:lnTo>
                <a:lnTo>
                  <a:pt x="1169" y="172"/>
                </a:lnTo>
                <a:lnTo>
                  <a:pt x="1166" y="152"/>
                </a:lnTo>
                <a:lnTo>
                  <a:pt x="1159" y="134"/>
                </a:lnTo>
                <a:lnTo>
                  <a:pt x="1148" y="120"/>
                </a:lnTo>
                <a:lnTo>
                  <a:pt x="1133" y="108"/>
                </a:lnTo>
                <a:lnTo>
                  <a:pt x="1116" y="101"/>
                </a:lnTo>
                <a:lnTo>
                  <a:pt x="1096" y="98"/>
                </a:lnTo>
                <a:close/>
                <a:moveTo>
                  <a:pt x="1094" y="0"/>
                </a:moveTo>
                <a:lnTo>
                  <a:pt x="1098" y="0"/>
                </a:lnTo>
                <a:lnTo>
                  <a:pt x="1128" y="3"/>
                </a:lnTo>
                <a:lnTo>
                  <a:pt x="1157" y="10"/>
                </a:lnTo>
                <a:lnTo>
                  <a:pt x="1183" y="23"/>
                </a:lnTo>
                <a:lnTo>
                  <a:pt x="1207" y="40"/>
                </a:lnTo>
                <a:lnTo>
                  <a:pt x="1227" y="60"/>
                </a:lnTo>
                <a:lnTo>
                  <a:pt x="1244" y="84"/>
                </a:lnTo>
                <a:lnTo>
                  <a:pt x="1256" y="110"/>
                </a:lnTo>
                <a:lnTo>
                  <a:pt x="1263" y="140"/>
                </a:lnTo>
                <a:lnTo>
                  <a:pt x="1267" y="170"/>
                </a:lnTo>
                <a:lnTo>
                  <a:pt x="1267" y="172"/>
                </a:lnTo>
                <a:lnTo>
                  <a:pt x="1269" y="192"/>
                </a:lnTo>
                <a:lnTo>
                  <a:pt x="1277" y="210"/>
                </a:lnTo>
                <a:lnTo>
                  <a:pt x="1288" y="224"/>
                </a:lnTo>
                <a:lnTo>
                  <a:pt x="1303" y="236"/>
                </a:lnTo>
                <a:lnTo>
                  <a:pt x="1319" y="243"/>
                </a:lnTo>
                <a:lnTo>
                  <a:pt x="1339" y="246"/>
                </a:lnTo>
                <a:lnTo>
                  <a:pt x="1414" y="246"/>
                </a:lnTo>
                <a:lnTo>
                  <a:pt x="1443" y="249"/>
                </a:lnTo>
                <a:lnTo>
                  <a:pt x="1470" y="257"/>
                </a:lnTo>
                <a:lnTo>
                  <a:pt x="1495" y="271"/>
                </a:lnTo>
                <a:lnTo>
                  <a:pt x="1517" y="289"/>
                </a:lnTo>
                <a:lnTo>
                  <a:pt x="1534" y="310"/>
                </a:lnTo>
                <a:lnTo>
                  <a:pt x="1548" y="335"/>
                </a:lnTo>
                <a:lnTo>
                  <a:pt x="1556" y="363"/>
                </a:lnTo>
                <a:lnTo>
                  <a:pt x="1559" y="392"/>
                </a:lnTo>
                <a:lnTo>
                  <a:pt x="1559" y="395"/>
                </a:lnTo>
                <a:lnTo>
                  <a:pt x="1556" y="424"/>
                </a:lnTo>
                <a:lnTo>
                  <a:pt x="1548" y="451"/>
                </a:lnTo>
                <a:lnTo>
                  <a:pt x="1534" y="476"/>
                </a:lnTo>
                <a:lnTo>
                  <a:pt x="1517" y="498"/>
                </a:lnTo>
                <a:lnTo>
                  <a:pt x="1495" y="516"/>
                </a:lnTo>
                <a:lnTo>
                  <a:pt x="1470" y="530"/>
                </a:lnTo>
                <a:lnTo>
                  <a:pt x="1443" y="538"/>
                </a:lnTo>
                <a:lnTo>
                  <a:pt x="1414" y="541"/>
                </a:lnTo>
                <a:lnTo>
                  <a:pt x="778" y="541"/>
                </a:lnTo>
                <a:lnTo>
                  <a:pt x="749" y="538"/>
                </a:lnTo>
                <a:lnTo>
                  <a:pt x="722" y="530"/>
                </a:lnTo>
                <a:lnTo>
                  <a:pt x="697" y="516"/>
                </a:lnTo>
                <a:lnTo>
                  <a:pt x="676" y="498"/>
                </a:lnTo>
                <a:lnTo>
                  <a:pt x="658" y="476"/>
                </a:lnTo>
                <a:lnTo>
                  <a:pt x="645" y="451"/>
                </a:lnTo>
                <a:lnTo>
                  <a:pt x="636" y="424"/>
                </a:lnTo>
                <a:lnTo>
                  <a:pt x="633" y="395"/>
                </a:lnTo>
                <a:lnTo>
                  <a:pt x="633" y="392"/>
                </a:lnTo>
                <a:lnTo>
                  <a:pt x="636" y="363"/>
                </a:lnTo>
                <a:lnTo>
                  <a:pt x="645" y="335"/>
                </a:lnTo>
                <a:lnTo>
                  <a:pt x="658" y="310"/>
                </a:lnTo>
                <a:lnTo>
                  <a:pt x="676" y="289"/>
                </a:lnTo>
                <a:lnTo>
                  <a:pt x="697" y="271"/>
                </a:lnTo>
                <a:lnTo>
                  <a:pt x="722" y="257"/>
                </a:lnTo>
                <a:lnTo>
                  <a:pt x="749" y="249"/>
                </a:lnTo>
                <a:lnTo>
                  <a:pt x="778" y="246"/>
                </a:lnTo>
                <a:lnTo>
                  <a:pt x="853" y="246"/>
                </a:lnTo>
                <a:lnTo>
                  <a:pt x="872" y="243"/>
                </a:lnTo>
                <a:lnTo>
                  <a:pt x="889" y="236"/>
                </a:lnTo>
                <a:lnTo>
                  <a:pt x="904" y="224"/>
                </a:lnTo>
                <a:lnTo>
                  <a:pt x="915" y="210"/>
                </a:lnTo>
                <a:lnTo>
                  <a:pt x="923" y="192"/>
                </a:lnTo>
                <a:lnTo>
                  <a:pt x="926" y="172"/>
                </a:lnTo>
                <a:lnTo>
                  <a:pt x="926" y="170"/>
                </a:lnTo>
                <a:lnTo>
                  <a:pt x="929" y="140"/>
                </a:lnTo>
                <a:lnTo>
                  <a:pt x="936" y="110"/>
                </a:lnTo>
                <a:lnTo>
                  <a:pt x="948" y="84"/>
                </a:lnTo>
                <a:lnTo>
                  <a:pt x="965" y="60"/>
                </a:lnTo>
                <a:lnTo>
                  <a:pt x="986" y="40"/>
                </a:lnTo>
                <a:lnTo>
                  <a:pt x="1009" y="23"/>
                </a:lnTo>
                <a:lnTo>
                  <a:pt x="1035" y="10"/>
                </a:lnTo>
                <a:lnTo>
                  <a:pt x="1064" y="3"/>
                </a:lnTo>
                <a:lnTo>
                  <a:pt x="1094" y="0"/>
                </a:lnTo>
                <a:close/>
              </a:path>
            </a:pathLst>
          </a:custGeom>
          <a:solidFill>
            <a:srgbClr val="4941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0417502-1722-4A99-B731-32BEC23F2D67}"/>
              </a:ext>
            </a:extLst>
          </p:cNvPr>
          <p:cNvSpPr/>
          <p:nvPr/>
        </p:nvSpPr>
        <p:spPr>
          <a:xfrm>
            <a:off x="7324304" y="2895966"/>
            <a:ext cx="360000" cy="360000"/>
          </a:xfrm>
          <a:prstGeom prst="ellipse">
            <a:avLst/>
          </a:pr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5E1B8F1-2861-46FA-ADBA-90B2CBD33112}"/>
              </a:ext>
            </a:extLst>
          </p:cNvPr>
          <p:cNvSpPr/>
          <p:nvPr/>
        </p:nvSpPr>
        <p:spPr>
          <a:xfrm>
            <a:off x="7324304" y="4093901"/>
            <a:ext cx="360000" cy="360000"/>
          </a:xfrm>
          <a:prstGeom prst="ellipse">
            <a:avLst/>
          </a:pr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14A06D-5BD1-47D3-8BF7-796BAC22EA45}"/>
              </a:ext>
            </a:extLst>
          </p:cNvPr>
          <p:cNvSpPr/>
          <p:nvPr/>
        </p:nvSpPr>
        <p:spPr>
          <a:xfrm>
            <a:off x="7323622" y="5245288"/>
            <a:ext cx="360000" cy="360000"/>
          </a:xfrm>
          <a:prstGeom prst="ellipse">
            <a:avLst/>
          </a:pr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white"/>
                </a:solidFill>
              </a:rPr>
              <a:t>▼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C40BE9E-3DF5-4BEA-876A-9CB8726677EE}"/>
              </a:ext>
            </a:extLst>
          </p:cNvPr>
          <p:cNvCxnSpPr>
            <a:cxnSpLocks/>
          </p:cNvCxnSpPr>
          <p:nvPr/>
        </p:nvCxnSpPr>
        <p:spPr>
          <a:xfrm flipH="1" flipV="1">
            <a:off x="6597664" y="3076155"/>
            <a:ext cx="634635" cy="2059"/>
          </a:xfrm>
          <a:prstGeom prst="line">
            <a:avLst/>
          </a:prstGeom>
          <a:ln w="12700" cap="rnd">
            <a:solidFill>
              <a:srgbClr val="494159"/>
            </a:solidFill>
            <a:prstDash val="sysDash"/>
            <a:bevel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B869723-EBDE-4B07-B327-A5809A258025}"/>
              </a:ext>
            </a:extLst>
          </p:cNvPr>
          <p:cNvCxnSpPr>
            <a:cxnSpLocks/>
          </p:cNvCxnSpPr>
          <p:nvPr/>
        </p:nvCxnSpPr>
        <p:spPr>
          <a:xfrm flipH="1" flipV="1">
            <a:off x="6597664" y="4273581"/>
            <a:ext cx="634635" cy="2059"/>
          </a:xfrm>
          <a:prstGeom prst="line">
            <a:avLst/>
          </a:prstGeom>
          <a:ln w="12700" cap="rnd">
            <a:solidFill>
              <a:srgbClr val="494159"/>
            </a:solidFill>
            <a:prstDash val="sysDash"/>
            <a:bevel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3A126F-BE92-4634-A16A-F567702A600F}"/>
              </a:ext>
            </a:extLst>
          </p:cNvPr>
          <p:cNvCxnSpPr>
            <a:cxnSpLocks/>
          </p:cNvCxnSpPr>
          <p:nvPr/>
        </p:nvCxnSpPr>
        <p:spPr>
          <a:xfrm flipH="1" flipV="1">
            <a:off x="6606373" y="5421824"/>
            <a:ext cx="634635" cy="2059"/>
          </a:xfrm>
          <a:prstGeom prst="line">
            <a:avLst/>
          </a:prstGeom>
          <a:ln w="12700" cap="rnd">
            <a:solidFill>
              <a:srgbClr val="494159"/>
            </a:solidFill>
            <a:prstDash val="sysDash"/>
            <a:bevel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48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dirty="0">
                <a:solidFill>
                  <a:prstClr val="white"/>
                </a:solidFill>
              </a:rPr>
              <a:t>메인 화면 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298384"/>
              </p:ext>
            </p:extLst>
          </p:nvPr>
        </p:nvGraphicFramePr>
        <p:xfrm>
          <a:off x="654051" y="794466"/>
          <a:ext cx="11331472" cy="590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1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01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메인 훈기사진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A5B4D4C-53B8-4A37-811E-CCFE314A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15" y="834413"/>
            <a:ext cx="9292173" cy="5821407"/>
          </a:xfrm>
          <a:prstGeom prst="rect">
            <a:avLst/>
          </a:prstGeom>
        </p:spPr>
      </p:pic>
      <p:pic>
        <p:nvPicPr>
          <p:cNvPr id="4" name="그림 3" descr="테이블, 앉아있는, 음식, 책상이(가) 표시된 사진&#10;&#10;자동 생성된 설명">
            <a:extLst>
              <a:ext uri="{FF2B5EF4-FFF2-40B4-BE49-F238E27FC236}">
                <a16:creationId xmlns:a16="http://schemas.microsoft.com/office/drawing/2014/main" id="{E044960F-9502-4053-9BFA-8090E3A93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40" y="1413486"/>
            <a:ext cx="7423200" cy="16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dirty="0">
                <a:solidFill>
                  <a:prstClr val="white"/>
                </a:solidFill>
              </a:rPr>
              <a:t>로그인 전</a:t>
            </a:r>
            <a:r>
              <a:rPr lang="en-US" altLang="ko-KR" sz="2400" i="1" dirty="0">
                <a:solidFill>
                  <a:prstClr val="white"/>
                </a:solidFill>
              </a:rPr>
              <a:t>/</a:t>
            </a:r>
            <a:r>
              <a:rPr lang="ko-KR" altLang="en-US" sz="2400" i="1" dirty="0">
                <a:solidFill>
                  <a:prstClr val="white"/>
                </a:solidFill>
              </a:rPr>
              <a:t>후 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838034"/>
              </p:ext>
            </p:extLst>
          </p:nvPr>
        </p:nvGraphicFramePr>
        <p:xfrm>
          <a:off x="654051" y="794466"/>
          <a:ext cx="11331472" cy="590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1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0130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0EF3426-FA72-4C19-8EDD-922443ECE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29" y="1705530"/>
            <a:ext cx="4781070" cy="36130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3F3702-B767-401A-8951-F8407CC6B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46" y="1705530"/>
            <a:ext cx="4659429" cy="36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6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dirty="0">
                <a:solidFill>
                  <a:prstClr val="white"/>
                </a:solidFill>
              </a:rPr>
              <a:t>회원가입 및 로그인 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/>
        </p:nvGraphicFramePr>
        <p:xfrm>
          <a:off x="654051" y="794466"/>
          <a:ext cx="11331472" cy="590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1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0130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C3940030-3DA5-4304-BE27-B9A6E594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36" y="1178270"/>
            <a:ext cx="7812088" cy="4885264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24876BF-2FAA-45DD-9C06-FEE107A68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36" y="1169461"/>
            <a:ext cx="7812088" cy="48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dirty="0">
                <a:solidFill>
                  <a:prstClr val="white"/>
                </a:solidFill>
              </a:rPr>
              <a:t>아이디와 비밀번호 찾기 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/>
        </p:nvGraphicFramePr>
        <p:xfrm>
          <a:off x="654051" y="794466"/>
          <a:ext cx="11331472" cy="590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1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0130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AF54C7F-EA6C-4564-BF84-64846CEBE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7" y="1619097"/>
            <a:ext cx="7742202" cy="3966157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8548952-6A08-4CCD-8DF1-F0483FA23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7" y="1619097"/>
            <a:ext cx="7742202" cy="39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1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654050 w 12192000"/>
              <a:gd name="connsiteY0" fmla="*/ 803275 h 6858001"/>
              <a:gd name="connsiteX1" fmla="*/ 654050 w 12192000"/>
              <a:gd name="connsiteY1" fmla="*/ 6705600 h 6858001"/>
              <a:gd name="connsiteX2" fmla="*/ 12001499 w 12192000"/>
              <a:gd name="connsiteY2" fmla="*/ 6705600 h 6858001"/>
              <a:gd name="connsiteX3" fmla="*/ 12001499 w 12192000"/>
              <a:gd name="connsiteY3" fmla="*/ 803275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654050" y="803275"/>
                </a:moveTo>
                <a:lnTo>
                  <a:pt x="654050" y="6705600"/>
                </a:lnTo>
                <a:lnTo>
                  <a:pt x="12001499" y="6705600"/>
                </a:lnTo>
                <a:lnTo>
                  <a:pt x="12001499" y="8032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49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051" y="69931"/>
            <a:ext cx="83566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i="1" dirty="0">
                <a:solidFill>
                  <a:prstClr val="white"/>
                </a:solidFill>
              </a:rPr>
              <a:t>회원 정보 수정 및 탈퇴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54051" y="803275"/>
            <a:ext cx="11537949" cy="6054725"/>
          </a:xfrm>
          <a:custGeom>
            <a:avLst/>
            <a:gdLst>
              <a:gd name="connsiteX0" fmla="*/ 11347449 w 11537949"/>
              <a:gd name="connsiteY0" fmla="*/ 0 h 6054725"/>
              <a:gd name="connsiteX1" fmla="*/ 11537949 w 11537949"/>
              <a:gd name="connsiteY1" fmla="*/ 0 h 6054725"/>
              <a:gd name="connsiteX2" fmla="*/ 11537949 w 11537949"/>
              <a:gd name="connsiteY2" fmla="*/ 6054725 h 6054725"/>
              <a:gd name="connsiteX3" fmla="*/ 0 w 11537949"/>
              <a:gd name="connsiteY3" fmla="*/ 6054725 h 6054725"/>
              <a:gd name="connsiteX4" fmla="*/ 0 w 11537949"/>
              <a:gd name="connsiteY4" fmla="*/ 5902325 h 6054725"/>
              <a:gd name="connsiteX5" fmla="*/ 11347449 w 11537949"/>
              <a:gd name="connsiteY5" fmla="*/ 5902325 h 605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7949" h="6054725">
                <a:moveTo>
                  <a:pt x="11347449" y="0"/>
                </a:moveTo>
                <a:lnTo>
                  <a:pt x="11537949" y="0"/>
                </a:lnTo>
                <a:lnTo>
                  <a:pt x="11537949" y="6054725"/>
                </a:lnTo>
                <a:lnTo>
                  <a:pt x="0" y="6054725"/>
                </a:lnTo>
                <a:lnTo>
                  <a:pt x="0" y="5902325"/>
                </a:lnTo>
                <a:lnTo>
                  <a:pt x="11347449" y="5902325"/>
                </a:lnTo>
                <a:close/>
              </a:path>
            </a:pathLst>
          </a:custGeom>
          <a:solidFill>
            <a:srgbClr val="F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6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EC012-04FB-402D-B495-F98CDD5CF1E8}"/>
              </a:ext>
            </a:extLst>
          </p:cNvPr>
          <p:cNvGraphicFramePr>
            <a:graphicFrameLocks noGrp="1"/>
          </p:cNvGraphicFramePr>
          <p:nvPr/>
        </p:nvGraphicFramePr>
        <p:xfrm>
          <a:off x="654051" y="794466"/>
          <a:ext cx="11331472" cy="590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1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0130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2F16657-5341-4A36-96BA-929E5A2C3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74" y="1158159"/>
            <a:ext cx="7210425" cy="4905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7B8704-5D0B-4DD7-847D-96EE8A2FA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73" y="1158158"/>
            <a:ext cx="72104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2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194</Words>
  <Application>Microsoft Office PowerPoint</Application>
  <PresentationFormat>와이드스크린</PresentationFormat>
  <Paragraphs>61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휴먼모음T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조훈기</cp:lastModifiedBy>
  <cp:revision>54</cp:revision>
  <dcterms:created xsi:type="dcterms:W3CDTF">2019-10-31T03:52:22Z</dcterms:created>
  <dcterms:modified xsi:type="dcterms:W3CDTF">2019-11-17T07:05:40Z</dcterms:modified>
</cp:coreProperties>
</file>